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5"/>
  </p:notesMasterIdLst>
  <p:sldIdLst>
    <p:sldId id="256" r:id="rId5"/>
    <p:sldId id="2076137665" r:id="rId6"/>
    <p:sldId id="1803" r:id="rId7"/>
    <p:sldId id="311" r:id="rId8"/>
    <p:sldId id="1816" r:id="rId9"/>
    <p:sldId id="2076137673" r:id="rId10"/>
    <p:sldId id="2076137676" r:id="rId11"/>
    <p:sldId id="2076137674" r:id="rId12"/>
    <p:sldId id="2076137675" r:id="rId13"/>
    <p:sldId id="2076137681" r:id="rId14"/>
    <p:sldId id="2076137677" r:id="rId15"/>
    <p:sldId id="2076137666" r:id="rId16"/>
    <p:sldId id="2076137678" r:id="rId17"/>
    <p:sldId id="2076137679" r:id="rId18"/>
    <p:sldId id="2076137692" r:id="rId19"/>
    <p:sldId id="2076137680" r:id="rId20"/>
    <p:sldId id="2076137693" r:id="rId21"/>
    <p:sldId id="2076137682" r:id="rId22"/>
    <p:sldId id="2076137667" r:id="rId23"/>
    <p:sldId id="2076137684" r:id="rId24"/>
    <p:sldId id="2076137685" r:id="rId25"/>
    <p:sldId id="2076137686" r:id="rId26"/>
    <p:sldId id="2076137694" r:id="rId27"/>
    <p:sldId id="2076137695" r:id="rId28"/>
    <p:sldId id="265" r:id="rId29"/>
    <p:sldId id="2076137688" r:id="rId30"/>
    <p:sldId id="2076137690" r:id="rId31"/>
    <p:sldId id="2076137696" r:id="rId32"/>
    <p:sldId id="2076137691" r:id="rId33"/>
    <p:sldId id="1814"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5A91584-5A21-4A08-B3E6-F8D24FB6F591}">
          <p14:sldIdLst>
            <p14:sldId id="256"/>
            <p14:sldId id="2076137665"/>
            <p14:sldId id="1803"/>
            <p14:sldId id="311"/>
            <p14:sldId id="1816"/>
            <p14:sldId id="2076137673"/>
            <p14:sldId id="2076137676"/>
            <p14:sldId id="2076137674"/>
            <p14:sldId id="2076137675"/>
            <p14:sldId id="2076137681"/>
            <p14:sldId id="2076137677"/>
            <p14:sldId id="2076137666"/>
            <p14:sldId id="2076137678"/>
            <p14:sldId id="2076137679"/>
            <p14:sldId id="2076137692"/>
            <p14:sldId id="2076137680"/>
            <p14:sldId id="2076137693"/>
            <p14:sldId id="2076137682"/>
            <p14:sldId id="2076137667"/>
            <p14:sldId id="2076137684"/>
            <p14:sldId id="2076137685"/>
            <p14:sldId id="2076137686"/>
            <p14:sldId id="2076137694"/>
            <p14:sldId id="2076137695"/>
            <p14:sldId id="265"/>
            <p14:sldId id="2076137688"/>
            <p14:sldId id="2076137690"/>
            <p14:sldId id="2076137696"/>
            <p14:sldId id="2076137691"/>
            <p14:sldId id="181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9BBB33"/>
    <a:srgbClr val="37393F"/>
    <a:srgbClr val="16A6DE"/>
    <a:srgbClr val="F9B52C"/>
    <a:srgbClr val="C00000"/>
    <a:srgbClr val="7ABC32"/>
    <a:srgbClr val="87CB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101B94-66C5-44F4-876D-F5E8CDF9B4DB}" v="1704" dt="2022-09-13T16:28:26.4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73077" autoAdjust="0"/>
  </p:normalViewPr>
  <p:slideViewPr>
    <p:cSldViewPr snapToGrid="0">
      <p:cViewPr varScale="1">
        <p:scale>
          <a:sx n="115" d="100"/>
          <a:sy n="115" d="100"/>
        </p:scale>
        <p:origin x="355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 Doy (iThink 365)" userId="9a99c90f-1eaa-4f94-b9d3-74a6b3558ef6" providerId="ADAL" clId="{1C101B94-66C5-44F4-876D-F5E8CDF9B4DB}"/>
    <pc:docChg chg="undo custSel addSld delSld modSld sldOrd modSection">
      <pc:chgData name="Simon Doy (iThink 365)" userId="9a99c90f-1eaa-4f94-b9d3-74a6b3558ef6" providerId="ADAL" clId="{1C101B94-66C5-44F4-876D-F5E8CDF9B4DB}" dt="2022-09-13T16:31:30.709" v="12247" actId="5793"/>
      <pc:docMkLst>
        <pc:docMk/>
      </pc:docMkLst>
      <pc:sldChg chg="modSp mod modNotesTx">
        <pc:chgData name="Simon Doy (iThink 365)" userId="9a99c90f-1eaa-4f94-b9d3-74a6b3558ef6" providerId="ADAL" clId="{1C101B94-66C5-44F4-876D-F5E8CDF9B4DB}" dt="2022-09-13T07:04:18.086" v="12069" actId="20577"/>
        <pc:sldMkLst>
          <pc:docMk/>
          <pc:sldMk cId="1152110167" sldId="256"/>
        </pc:sldMkLst>
        <pc:spChg chg="mod">
          <ac:chgData name="Simon Doy (iThink 365)" userId="9a99c90f-1eaa-4f94-b9d3-74a6b3558ef6" providerId="ADAL" clId="{1C101B94-66C5-44F4-876D-F5E8CDF9B4DB}" dt="2022-09-09T12:23:42.005" v="3173" actId="20577"/>
          <ac:spMkLst>
            <pc:docMk/>
            <pc:sldMk cId="1152110167" sldId="256"/>
            <ac:spMk id="2" creationId="{1D045171-2556-4AFE-B704-40B5C62340F3}"/>
          </ac:spMkLst>
        </pc:spChg>
        <pc:spChg chg="mod">
          <ac:chgData name="Simon Doy (iThink 365)" userId="9a99c90f-1eaa-4f94-b9d3-74a6b3558ef6" providerId="ADAL" clId="{1C101B94-66C5-44F4-876D-F5E8CDF9B4DB}" dt="2022-09-09T12:23:45.762" v="3176" actId="20577"/>
          <ac:spMkLst>
            <pc:docMk/>
            <pc:sldMk cId="1152110167" sldId="256"/>
            <ac:spMk id="3" creationId="{EC12AC7F-9440-46A6-BAEB-ADA9BAD9B0B4}"/>
          </ac:spMkLst>
        </pc:spChg>
      </pc:sldChg>
      <pc:sldChg chg="addSp delSp modSp mod modShow chgLayout modNotesTx">
        <pc:chgData name="Simon Doy (iThink 365)" userId="9a99c90f-1eaa-4f94-b9d3-74a6b3558ef6" providerId="ADAL" clId="{1C101B94-66C5-44F4-876D-F5E8CDF9B4DB}" dt="2022-09-12T18:25:06.807" v="10836" actId="729"/>
        <pc:sldMkLst>
          <pc:docMk/>
          <pc:sldMk cId="2532583982" sldId="265"/>
        </pc:sldMkLst>
        <pc:spChg chg="add mod ord">
          <ac:chgData name="Simon Doy (iThink 365)" userId="9a99c90f-1eaa-4f94-b9d3-74a6b3558ef6" providerId="ADAL" clId="{1C101B94-66C5-44F4-876D-F5E8CDF9B4DB}" dt="2022-09-09T06:24:26.400" v="1468" actId="700"/>
          <ac:spMkLst>
            <pc:docMk/>
            <pc:sldMk cId="2532583982" sldId="265"/>
            <ac:spMk id="2" creationId="{1D7F1980-80BD-E547-3083-7E75DDA14CF6}"/>
          </ac:spMkLst>
        </pc:spChg>
        <pc:spChg chg="add mod ord">
          <ac:chgData name="Simon Doy (iThink 365)" userId="9a99c90f-1eaa-4f94-b9d3-74a6b3558ef6" providerId="ADAL" clId="{1C101B94-66C5-44F4-876D-F5E8CDF9B4DB}" dt="2022-09-09T06:24:26.400" v="1468" actId="700"/>
          <ac:spMkLst>
            <pc:docMk/>
            <pc:sldMk cId="2532583982" sldId="265"/>
            <ac:spMk id="3" creationId="{628F683B-2471-B615-FE18-F5D9E3353A3A}"/>
          </ac:spMkLst>
        </pc:spChg>
        <pc:spChg chg="del">
          <ac:chgData name="Simon Doy (iThink 365)" userId="9a99c90f-1eaa-4f94-b9d3-74a6b3558ef6" providerId="ADAL" clId="{1C101B94-66C5-44F4-876D-F5E8CDF9B4DB}" dt="2022-09-09T06:20:35.470" v="1242" actId="700"/>
          <ac:spMkLst>
            <pc:docMk/>
            <pc:sldMk cId="2532583982" sldId="265"/>
            <ac:spMk id="7" creationId="{1AD7331D-12CE-4C31-8128-21D0808268DD}"/>
          </ac:spMkLst>
        </pc:spChg>
        <pc:spChg chg="del mod ord">
          <ac:chgData name="Simon Doy (iThink 365)" userId="9a99c90f-1eaa-4f94-b9d3-74a6b3558ef6" providerId="ADAL" clId="{1C101B94-66C5-44F4-876D-F5E8CDF9B4DB}" dt="2022-09-09T06:24:34.223" v="1471" actId="478"/>
          <ac:spMkLst>
            <pc:docMk/>
            <pc:sldMk cId="2532583982" sldId="265"/>
            <ac:spMk id="8" creationId="{6979E09C-96D7-464A-8885-52EB325D19DE}"/>
          </ac:spMkLst>
        </pc:spChg>
      </pc:sldChg>
      <pc:sldChg chg="modSp del mod">
        <pc:chgData name="Simon Doy (iThink 365)" userId="9a99c90f-1eaa-4f94-b9d3-74a6b3558ef6" providerId="ADAL" clId="{1C101B94-66C5-44F4-876D-F5E8CDF9B4DB}" dt="2022-09-05T06:24:30.098" v="857" actId="47"/>
        <pc:sldMkLst>
          <pc:docMk/>
          <pc:sldMk cId="1449116337" sldId="283"/>
        </pc:sldMkLst>
        <pc:spChg chg="mod">
          <ac:chgData name="Simon Doy (iThink 365)" userId="9a99c90f-1eaa-4f94-b9d3-74a6b3558ef6" providerId="ADAL" clId="{1C101B94-66C5-44F4-876D-F5E8CDF9B4DB}" dt="2022-09-05T05:56:54.672" v="4" actId="20577"/>
          <ac:spMkLst>
            <pc:docMk/>
            <pc:sldMk cId="1449116337" sldId="283"/>
            <ac:spMk id="4" creationId="{960DB8CA-597D-4461-94E6-2D9108DE3D30}"/>
          </ac:spMkLst>
        </pc:spChg>
      </pc:sldChg>
      <pc:sldChg chg="modSp mod">
        <pc:chgData name="Simon Doy (iThink 365)" userId="9a99c90f-1eaa-4f94-b9d3-74a6b3558ef6" providerId="ADAL" clId="{1C101B94-66C5-44F4-876D-F5E8CDF9B4DB}" dt="2022-09-09T06:18:48.304" v="1192" actId="20577"/>
        <pc:sldMkLst>
          <pc:docMk/>
          <pc:sldMk cId="3524349594" sldId="311"/>
        </pc:sldMkLst>
        <pc:spChg chg="mod">
          <ac:chgData name="Simon Doy (iThink 365)" userId="9a99c90f-1eaa-4f94-b9d3-74a6b3558ef6" providerId="ADAL" clId="{1C101B94-66C5-44F4-876D-F5E8CDF9B4DB}" dt="2022-09-09T06:18:48.304" v="1192" actId="20577"/>
          <ac:spMkLst>
            <pc:docMk/>
            <pc:sldMk cId="3524349594" sldId="311"/>
            <ac:spMk id="3" creationId="{200B3D2B-613A-41BE-987D-E6A1324B456D}"/>
          </ac:spMkLst>
        </pc:spChg>
      </pc:sldChg>
      <pc:sldChg chg="del">
        <pc:chgData name="Simon Doy (iThink 365)" userId="9a99c90f-1eaa-4f94-b9d3-74a6b3558ef6" providerId="ADAL" clId="{1C101B94-66C5-44F4-876D-F5E8CDF9B4DB}" dt="2022-09-09T06:20:25.507" v="1241" actId="47"/>
        <pc:sldMkLst>
          <pc:docMk/>
          <pc:sldMk cId="302000673" sldId="312"/>
        </pc:sldMkLst>
      </pc:sldChg>
      <pc:sldChg chg="modSp modNotesTx">
        <pc:chgData name="Simon Doy (iThink 365)" userId="9a99c90f-1eaa-4f94-b9d3-74a6b3558ef6" providerId="ADAL" clId="{1C101B94-66C5-44F4-876D-F5E8CDF9B4DB}" dt="2022-09-13T07:02:57.805" v="11758" actId="6549"/>
        <pc:sldMkLst>
          <pc:docMk/>
          <pc:sldMk cId="2975928224" sldId="1803"/>
        </pc:sldMkLst>
        <pc:spChg chg="mod">
          <ac:chgData name="Simon Doy (iThink 365)" userId="9a99c90f-1eaa-4f94-b9d3-74a6b3558ef6" providerId="ADAL" clId="{1C101B94-66C5-44F4-876D-F5E8CDF9B4DB}" dt="2022-09-13T07:02:54.971" v="11757" actId="20577"/>
          <ac:spMkLst>
            <pc:docMk/>
            <pc:sldMk cId="2975928224" sldId="1803"/>
            <ac:spMk id="7" creationId="{9FDDA810-C662-43A2-B582-E401F9E1E67F}"/>
          </ac:spMkLst>
        </pc:spChg>
      </pc:sldChg>
      <pc:sldChg chg="delSp modSp mod modTransition">
        <pc:chgData name="Simon Doy (iThink 365)" userId="9a99c90f-1eaa-4f94-b9d3-74a6b3558ef6" providerId="ADAL" clId="{1C101B94-66C5-44F4-876D-F5E8CDF9B4DB}" dt="2022-09-12T21:47:49.429" v="11742" actId="1076"/>
        <pc:sldMkLst>
          <pc:docMk/>
          <pc:sldMk cId="2233778610" sldId="1814"/>
        </pc:sldMkLst>
        <pc:spChg chg="del">
          <ac:chgData name="Simon Doy (iThink 365)" userId="9a99c90f-1eaa-4f94-b9d3-74a6b3558ef6" providerId="ADAL" clId="{1C101B94-66C5-44F4-876D-F5E8CDF9B4DB}" dt="2022-09-12T21:47:22.622" v="11716" actId="478"/>
          <ac:spMkLst>
            <pc:docMk/>
            <pc:sldMk cId="2233778610" sldId="1814"/>
            <ac:spMk id="2" creationId="{DC02A768-13FE-4D3C-BE10-30F99175B542}"/>
          </ac:spMkLst>
        </pc:spChg>
        <pc:spChg chg="mod">
          <ac:chgData name="Simon Doy (iThink 365)" userId="9a99c90f-1eaa-4f94-b9d3-74a6b3558ef6" providerId="ADAL" clId="{1C101B94-66C5-44F4-876D-F5E8CDF9B4DB}" dt="2022-09-12T21:47:49.429" v="11742" actId="1076"/>
          <ac:spMkLst>
            <pc:docMk/>
            <pc:sldMk cId="2233778610" sldId="1814"/>
            <ac:spMk id="4" creationId="{00000000-0000-0000-0000-000000000000}"/>
          </ac:spMkLst>
        </pc:spChg>
      </pc:sldChg>
      <pc:sldChg chg="add">
        <pc:chgData name="Simon Doy (iThink 365)" userId="9a99c90f-1eaa-4f94-b9d3-74a6b3558ef6" providerId="ADAL" clId="{1C101B94-66C5-44F4-876D-F5E8CDF9B4DB}" dt="2022-09-05T05:57:16.516" v="5"/>
        <pc:sldMkLst>
          <pc:docMk/>
          <pc:sldMk cId="1654203760" sldId="1816"/>
        </pc:sldMkLst>
      </pc:sldChg>
      <pc:sldChg chg="modSp mod ord">
        <pc:chgData name="Simon Doy (iThink 365)" userId="9a99c90f-1eaa-4f94-b9d3-74a6b3558ef6" providerId="ADAL" clId="{1C101B94-66C5-44F4-876D-F5E8CDF9B4DB}" dt="2022-09-05T06:01:27.172" v="409" actId="20577"/>
        <pc:sldMkLst>
          <pc:docMk/>
          <pc:sldMk cId="1577137565" sldId="2076137666"/>
        </pc:sldMkLst>
        <pc:spChg chg="mod">
          <ac:chgData name="Simon Doy (iThink 365)" userId="9a99c90f-1eaa-4f94-b9d3-74a6b3558ef6" providerId="ADAL" clId="{1C101B94-66C5-44F4-876D-F5E8CDF9B4DB}" dt="2022-09-05T06:01:27.172" v="409" actId="20577"/>
          <ac:spMkLst>
            <pc:docMk/>
            <pc:sldMk cId="1577137565" sldId="2076137666"/>
            <ac:spMk id="3" creationId="{200B3D2B-613A-41BE-987D-E6A1324B456D}"/>
          </ac:spMkLst>
        </pc:spChg>
      </pc:sldChg>
      <pc:sldChg chg="ord modNotesTx">
        <pc:chgData name="Simon Doy (iThink 365)" userId="9a99c90f-1eaa-4f94-b9d3-74a6b3558ef6" providerId="ADAL" clId="{1C101B94-66C5-44F4-876D-F5E8CDF9B4DB}" dt="2022-09-11T08:02:29.122" v="9371" actId="20577"/>
        <pc:sldMkLst>
          <pc:docMk/>
          <pc:sldMk cId="3571703661" sldId="2076137667"/>
        </pc:sldMkLst>
      </pc:sldChg>
      <pc:sldChg chg="modSp add mod modNotesTx">
        <pc:chgData name="Simon Doy (iThink 365)" userId="9a99c90f-1eaa-4f94-b9d3-74a6b3558ef6" providerId="ADAL" clId="{1C101B94-66C5-44F4-876D-F5E8CDF9B4DB}" dt="2022-09-11T07:15:08.085" v="4520" actId="20577"/>
        <pc:sldMkLst>
          <pc:docMk/>
          <pc:sldMk cId="1087214865" sldId="2076137673"/>
        </pc:sldMkLst>
        <pc:spChg chg="mod">
          <ac:chgData name="Simon Doy (iThink 365)" userId="9a99c90f-1eaa-4f94-b9d3-74a6b3558ef6" providerId="ADAL" clId="{1C101B94-66C5-44F4-876D-F5E8CDF9B4DB}" dt="2022-09-11T07:15:08.085" v="4520" actId="20577"/>
          <ac:spMkLst>
            <pc:docMk/>
            <pc:sldMk cId="1087214865" sldId="2076137673"/>
            <ac:spMk id="4" creationId="{00000000-0000-0000-0000-000000000000}"/>
          </ac:spMkLst>
        </pc:spChg>
        <pc:spChg chg="mod">
          <ac:chgData name="Simon Doy (iThink 365)" userId="9a99c90f-1eaa-4f94-b9d3-74a6b3558ef6" providerId="ADAL" clId="{1C101B94-66C5-44F4-876D-F5E8CDF9B4DB}" dt="2022-09-05T05:57:43.742" v="29" actId="20577"/>
          <ac:spMkLst>
            <pc:docMk/>
            <pc:sldMk cId="1087214865" sldId="2076137673"/>
            <ac:spMk id="6" creationId="{044A0F78-44D2-4D3D-BD90-193D5B61096D}"/>
          </ac:spMkLst>
        </pc:spChg>
      </pc:sldChg>
      <pc:sldChg chg="modSp add mod modNotesTx">
        <pc:chgData name="Simon Doy (iThink 365)" userId="9a99c90f-1eaa-4f94-b9d3-74a6b3558ef6" providerId="ADAL" clId="{1C101B94-66C5-44F4-876D-F5E8CDF9B4DB}" dt="2022-09-11T07:19:10.901" v="5488" actId="20577"/>
        <pc:sldMkLst>
          <pc:docMk/>
          <pc:sldMk cId="2163311249" sldId="2076137674"/>
        </pc:sldMkLst>
        <pc:spChg chg="mod">
          <ac:chgData name="Simon Doy (iThink 365)" userId="9a99c90f-1eaa-4f94-b9d3-74a6b3558ef6" providerId="ADAL" clId="{1C101B94-66C5-44F4-876D-F5E8CDF9B4DB}" dt="2022-09-09T12:25:18.290" v="3275" actId="6549"/>
          <ac:spMkLst>
            <pc:docMk/>
            <pc:sldMk cId="2163311249" sldId="2076137674"/>
            <ac:spMk id="4" creationId="{00000000-0000-0000-0000-000000000000}"/>
          </ac:spMkLst>
        </pc:spChg>
        <pc:spChg chg="mod">
          <ac:chgData name="Simon Doy (iThink 365)" userId="9a99c90f-1eaa-4f94-b9d3-74a6b3558ef6" providerId="ADAL" clId="{1C101B94-66C5-44F4-876D-F5E8CDF9B4DB}" dt="2022-09-09T12:46:18.702" v="3598" actId="207"/>
          <ac:spMkLst>
            <pc:docMk/>
            <pc:sldMk cId="2163311249" sldId="2076137674"/>
            <ac:spMk id="7" creationId="{D083C61D-4914-40D1-9084-055346370997}"/>
          </ac:spMkLst>
        </pc:spChg>
        <pc:picChg chg="mod">
          <ac:chgData name="Simon Doy (iThink 365)" userId="9a99c90f-1eaa-4f94-b9d3-74a6b3558ef6" providerId="ADAL" clId="{1C101B94-66C5-44F4-876D-F5E8CDF9B4DB}" dt="2022-09-09T12:46:49.581" v="3608" actId="1076"/>
          <ac:picMkLst>
            <pc:docMk/>
            <pc:sldMk cId="2163311249" sldId="2076137674"/>
            <ac:picMk id="5" creationId="{E56309B1-E051-41AE-946C-6E4F84697A45}"/>
          </ac:picMkLst>
        </pc:picChg>
      </pc:sldChg>
      <pc:sldChg chg="addSp delSp modSp add mod modNotesTx">
        <pc:chgData name="Simon Doy (iThink 365)" userId="9a99c90f-1eaa-4f94-b9d3-74a6b3558ef6" providerId="ADAL" clId="{1C101B94-66C5-44F4-876D-F5E8CDF9B4DB}" dt="2022-09-11T07:23:34.789" v="5830" actId="20577"/>
        <pc:sldMkLst>
          <pc:docMk/>
          <pc:sldMk cId="1737595959" sldId="2076137675"/>
        </pc:sldMkLst>
        <pc:spChg chg="add del mod">
          <ac:chgData name="Simon Doy (iThink 365)" userId="9a99c90f-1eaa-4f94-b9d3-74a6b3558ef6" providerId="ADAL" clId="{1C101B94-66C5-44F4-876D-F5E8CDF9B4DB}" dt="2022-09-09T12:48:38.444" v="3622" actId="478"/>
          <ac:spMkLst>
            <pc:docMk/>
            <pc:sldMk cId="1737595959" sldId="2076137675"/>
            <ac:spMk id="2" creationId="{C9DABC1D-89FF-278D-E224-7A7D6AE11986}"/>
          </ac:spMkLst>
        </pc:spChg>
        <pc:spChg chg="add del mod">
          <ac:chgData name="Simon Doy (iThink 365)" userId="9a99c90f-1eaa-4f94-b9d3-74a6b3558ef6" providerId="ADAL" clId="{1C101B94-66C5-44F4-876D-F5E8CDF9B4DB}" dt="2022-09-09T12:48:31.937" v="3616" actId="478"/>
          <ac:spMkLst>
            <pc:docMk/>
            <pc:sldMk cId="1737595959" sldId="2076137675"/>
            <ac:spMk id="3" creationId="{E730A45B-695D-9C1F-CFA0-C20FB94477F0}"/>
          </ac:spMkLst>
        </pc:spChg>
        <pc:spChg chg="mod">
          <ac:chgData name="Simon Doy (iThink 365)" userId="9a99c90f-1eaa-4f94-b9d3-74a6b3558ef6" providerId="ADAL" clId="{1C101B94-66C5-44F4-876D-F5E8CDF9B4DB}" dt="2022-09-09T12:50:30.408" v="3628" actId="207"/>
          <ac:spMkLst>
            <pc:docMk/>
            <pc:sldMk cId="1737595959" sldId="2076137675"/>
            <ac:spMk id="4" creationId="{00000000-0000-0000-0000-000000000000}"/>
          </ac:spMkLst>
        </pc:spChg>
        <pc:spChg chg="mod">
          <ac:chgData name="Simon Doy (iThink 365)" userId="9a99c90f-1eaa-4f94-b9d3-74a6b3558ef6" providerId="ADAL" clId="{1C101B94-66C5-44F4-876D-F5E8CDF9B4DB}" dt="2022-09-09T12:48:25.521" v="3614" actId="207"/>
          <ac:spMkLst>
            <pc:docMk/>
            <pc:sldMk cId="1737595959" sldId="2076137675"/>
            <ac:spMk id="7" creationId="{D083C61D-4914-40D1-9084-055346370997}"/>
          </ac:spMkLst>
        </pc:spChg>
        <pc:spChg chg="add del mod">
          <ac:chgData name="Simon Doy (iThink 365)" userId="9a99c90f-1eaa-4f94-b9d3-74a6b3558ef6" providerId="ADAL" clId="{1C101B94-66C5-44F4-876D-F5E8CDF9B4DB}" dt="2022-09-09T12:48:34.339" v="3619" actId="478"/>
          <ac:spMkLst>
            <pc:docMk/>
            <pc:sldMk cId="1737595959" sldId="2076137675"/>
            <ac:spMk id="8" creationId="{00C464D0-2957-9372-12C5-2C8D37FF4230}"/>
          </ac:spMkLst>
        </pc:spChg>
        <pc:picChg chg="mod">
          <ac:chgData name="Simon Doy (iThink 365)" userId="9a99c90f-1eaa-4f94-b9d3-74a6b3558ef6" providerId="ADAL" clId="{1C101B94-66C5-44F4-876D-F5E8CDF9B4DB}" dt="2022-09-09T12:50:00.486" v="3626" actId="1076"/>
          <ac:picMkLst>
            <pc:docMk/>
            <pc:sldMk cId="1737595959" sldId="2076137675"/>
            <ac:picMk id="5" creationId="{E56309B1-E051-41AE-946C-6E4F84697A45}"/>
          </ac:picMkLst>
        </pc:picChg>
      </pc:sldChg>
      <pc:sldChg chg="modSp add mod modNotesTx">
        <pc:chgData name="Simon Doy (iThink 365)" userId="9a99c90f-1eaa-4f94-b9d3-74a6b3558ef6" providerId="ADAL" clId="{1C101B94-66C5-44F4-876D-F5E8CDF9B4DB}" dt="2022-09-11T07:16:39.553" v="4936" actId="20577"/>
        <pc:sldMkLst>
          <pc:docMk/>
          <pc:sldMk cId="1668794988" sldId="2076137676"/>
        </pc:sldMkLst>
        <pc:spChg chg="mod">
          <ac:chgData name="Simon Doy (iThink 365)" userId="9a99c90f-1eaa-4f94-b9d3-74a6b3558ef6" providerId="ADAL" clId="{1C101B94-66C5-44F4-876D-F5E8CDF9B4DB}" dt="2022-09-05T05:59:49.217" v="261" actId="20577"/>
          <ac:spMkLst>
            <pc:docMk/>
            <pc:sldMk cId="1668794988" sldId="2076137676"/>
            <ac:spMk id="4" creationId="{00000000-0000-0000-0000-000000000000}"/>
          </ac:spMkLst>
        </pc:spChg>
        <pc:spChg chg="mod">
          <ac:chgData name="Simon Doy (iThink 365)" userId="9a99c90f-1eaa-4f94-b9d3-74a6b3558ef6" providerId="ADAL" clId="{1C101B94-66C5-44F4-876D-F5E8CDF9B4DB}" dt="2022-09-09T12:45:37.913" v="3594" actId="207"/>
          <ac:spMkLst>
            <pc:docMk/>
            <pc:sldMk cId="1668794988" sldId="2076137676"/>
            <ac:spMk id="7" creationId="{D083C61D-4914-40D1-9084-055346370997}"/>
          </ac:spMkLst>
        </pc:spChg>
        <pc:picChg chg="mod">
          <ac:chgData name="Simon Doy (iThink 365)" userId="9a99c90f-1eaa-4f94-b9d3-74a6b3558ef6" providerId="ADAL" clId="{1C101B94-66C5-44F4-876D-F5E8CDF9B4DB}" dt="2022-09-09T12:45:22.914" v="3591" actId="1076"/>
          <ac:picMkLst>
            <pc:docMk/>
            <pc:sldMk cId="1668794988" sldId="2076137676"/>
            <ac:picMk id="5" creationId="{E56309B1-E051-41AE-946C-6E4F84697A45}"/>
          </ac:picMkLst>
        </pc:picChg>
      </pc:sldChg>
      <pc:sldChg chg="addSp delSp modSp add mod modNotesTx">
        <pc:chgData name="Simon Doy (iThink 365)" userId="9a99c90f-1eaa-4f94-b9d3-74a6b3558ef6" providerId="ADAL" clId="{1C101B94-66C5-44F4-876D-F5E8CDF9B4DB}" dt="2022-09-13T16:31:09.200" v="12175" actId="20577"/>
        <pc:sldMkLst>
          <pc:docMk/>
          <pc:sldMk cId="1503098774" sldId="2076137677"/>
        </pc:sldMkLst>
        <pc:spChg chg="mod">
          <ac:chgData name="Simon Doy (iThink 365)" userId="9a99c90f-1eaa-4f94-b9d3-74a6b3558ef6" providerId="ADAL" clId="{1C101B94-66C5-44F4-876D-F5E8CDF9B4DB}" dt="2022-09-11T07:33:52.704" v="6135" actId="20577"/>
          <ac:spMkLst>
            <pc:docMk/>
            <pc:sldMk cId="1503098774" sldId="2076137677"/>
            <ac:spMk id="4" creationId="{00000000-0000-0000-0000-000000000000}"/>
          </ac:spMkLst>
        </pc:spChg>
        <pc:spChg chg="mod">
          <ac:chgData name="Simon Doy (iThink 365)" userId="9a99c90f-1eaa-4f94-b9d3-74a6b3558ef6" providerId="ADAL" clId="{1C101B94-66C5-44F4-876D-F5E8CDF9B4DB}" dt="2022-09-11T07:32:45.690" v="6047" actId="14100"/>
          <ac:spMkLst>
            <pc:docMk/>
            <pc:sldMk cId="1503098774" sldId="2076137677"/>
            <ac:spMk id="7" creationId="{D083C61D-4914-40D1-9084-055346370997}"/>
          </ac:spMkLst>
        </pc:spChg>
        <pc:picChg chg="add del mod">
          <ac:chgData name="Simon Doy (iThink 365)" userId="9a99c90f-1eaa-4f94-b9d3-74a6b3558ef6" providerId="ADAL" clId="{1C101B94-66C5-44F4-876D-F5E8CDF9B4DB}" dt="2022-09-11T07:33:18.213" v="6054" actId="1076"/>
          <ac:picMkLst>
            <pc:docMk/>
            <pc:sldMk cId="1503098774" sldId="2076137677"/>
            <ac:picMk id="5" creationId="{E56309B1-E051-41AE-946C-6E4F84697A45}"/>
          </ac:picMkLst>
        </pc:picChg>
      </pc:sldChg>
      <pc:sldChg chg="modSp add mod ord modNotesTx">
        <pc:chgData name="Simon Doy (iThink 365)" userId="9a99c90f-1eaa-4f94-b9d3-74a6b3558ef6" providerId="ADAL" clId="{1C101B94-66C5-44F4-876D-F5E8CDF9B4DB}" dt="2022-09-11T07:34:01.087" v="6153" actId="20577"/>
        <pc:sldMkLst>
          <pc:docMk/>
          <pc:sldMk cId="1247644598" sldId="2076137678"/>
        </pc:sldMkLst>
        <pc:spChg chg="mod">
          <ac:chgData name="Simon Doy (iThink 365)" userId="9a99c90f-1eaa-4f94-b9d3-74a6b3558ef6" providerId="ADAL" clId="{1C101B94-66C5-44F4-876D-F5E8CDF9B4DB}" dt="2022-09-09T12:53:12.485" v="3637" actId="1076"/>
          <ac:spMkLst>
            <pc:docMk/>
            <pc:sldMk cId="1247644598" sldId="2076137678"/>
            <ac:spMk id="4" creationId="{00000000-0000-0000-0000-000000000000}"/>
          </ac:spMkLst>
        </pc:spChg>
        <pc:spChg chg="mod">
          <ac:chgData name="Simon Doy (iThink 365)" userId="9a99c90f-1eaa-4f94-b9d3-74a6b3558ef6" providerId="ADAL" clId="{1C101B94-66C5-44F4-876D-F5E8CDF9B4DB}" dt="2022-09-05T06:01:11.564" v="396" actId="20577"/>
          <ac:spMkLst>
            <pc:docMk/>
            <pc:sldMk cId="1247644598" sldId="2076137678"/>
            <ac:spMk id="6" creationId="{044A0F78-44D2-4D3D-BD90-193D5B61096D}"/>
          </ac:spMkLst>
        </pc:spChg>
        <pc:spChg chg="mod">
          <ac:chgData name="Simon Doy (iThink 365)" userId="9a99c90f-1eaa-4f94-b9d3-74a6b3558ef6" providerId="ADAL" clId="{1C101B94-66C5-44F4-876D-F5E8CDF9B4DB}" dt="2022-09-09T12:53:22.063" v="3641" actId="207"/>
          <ac:spMkLst>
            <pc:docMk/>
            <pc:sldMk cId="1247644598" sldId="2076137678"/>
            <ac:spMk id="7" creationId="{D083C61D-4914-40D1-9084-055346370997}"/>
          </ac:spMkLst>
        </pc:spChg>
        <pc:picChg chg="mod">
          <ac:chgData name="Simon Doy (iThink 365)" userId="9a99c90f-1eaa-4f94-b9d3-74a6b3558ef6" providerId="ADAL" clId="{1C101B94-66C5-44F4-876D-F5E8CDF9B4DB}" dt="2022-09-09T12:53:07.918" v="3636" actId="14100"/>
          <ac:picMkLst>
            <pc:docMk/>
            <pc:sldMk cId="1247644598" sldId="2076137678"/>
            <ac:picMk id="5" creationId="{E56309B1-E051-41AE-946C-6E4F84697A45}"/>
          </ac:picMkLst>
        </pc:picChg>
      </pc:sldChg>
      <pc:sldChg chg="modSp add mod modNotesTx">
        <pc:chgData name="Simon Doy (iThink 365)" userId="9a99c90f-1eaa-4f94-b9d3-74a6b3558ef6" providerId="ADAL" clId="{1C101B94-66C5-44F4-876D-F5E8CDF9B4DB}" dt="2022-09-11T07:34:14.733" v="6196" actId="20577"/>
        <pc:sldMkLst>
          <pc:docMk/>
          <pc:sldMk cId="644618025" sldId="2076137679"/>
        </pc:sldMkLst>
        <pc:spChg chg="mod">
          <ac:chgData name="Simon Doy (iThink 365)" userId="9a99c90f-1eaa-4f94-b9d3-74a6b3558ef6" providerId="ADAL" clId="{1C101B94-66C5-44F4-876D-F5E8CDF9B4DB}" dt="2022-09-05T06:00:56.748" v="376" actId="20577"/>
          <ac:spMkLst>
            <pc:docMk/>
            <pc:sldMk cId="644618025" sldId="2076137679"/>
            <ac:spMk id="4" creationId="{00000000-0000-0000-0000-000000000000}"/>
          </ac:spMkLst>
        </pc:spChg>
        <pc:spChg chg="mod">
          <ac:chgData name="Simon Doy (iThink 365)" userId="9a99c90f-1eaa-4f94-b9d3-74a6b3558ef6" providerId="ADAL" clId="{1C101B94-66C5-44F4-876D-F5E8CDF9B4DB}" dt="2022-09-05T06:01:16.659" v="400" actId="20577"/>
          <ac:spMkLst>
            <pc:docMk/>
            <pc:sldMk cId="644618025" sldId="2076137679"/>
            <ac:spMk id="6" creationId="{044A0F78-44D2-4D3D-BD90-193D5B61096D}"/>
          </ac:spMkLst>
        </pc:spChg>
        <pc:spChg chg="mod">
          <ac:chgData name="Simon Doy (iThink 365)" userId="9a99c90f-1eaa-4f94-b9d3-74a6b3558ef6" providerId="ADAL" clId="{1C101B94-66C5-44F4-876D-F5E8CDF9B4DB}" dt="2022-09-09T12:54:44.237" v="3648" actId="207"/>
          <ac:spMkLst>
            <pc:docMk/>
            <pc:sldMk cId="644618025" sldId="2076137679"/>
            <ac:spMk id="7" creationId="{D083C61D-4914-40D1-9084-055346370997}"/>
          </ac:spMkLst>
        </pc:spChg>
        <pc:picChg chg="mod">
          <ac:chgData name="Simon Doy (iThink 365)" userId="9a99c90f-1eaa-4f94-b9d3-74a6b3558ef6" providerId="ADAL" clId="{1C101B94-66C5-44F4-876D-F5E8CDF9B4DB}" dt="2022-09-09T12:54:40.102" v="3647" actId="14100"/>
          <ac:picMkLst>
            <pc:docMk/>
            <pc:sldMk cId="644618025" sldId="2076137679"/>
            <ac:picMk id="5" creationId="{E56309B1-E051-41AE-946C-6E4F84697A45}"/>
          </ac:picMkLst>
        </pc:picChg>
      </pc:sldChg>
      <pc:sldChg chg="addSp delSp modSp add mod ord modAnim modNotesTx">
        <pc:chgData name="Simon Doy (iThink 365)" userId="9a99c90f-1eaa-4f94-b9d3-74a6b3558ef6" providerId="ADAL" clId="{1C101B94-66C5-44F4-876D-F5E8CDF9B4DB}" dt="2022-09-13T16:31:30.709" v="12247" actId="5793"/>
        <pc:sldMkLst>
          <pc:docMk/>
          <pc:sldMk cId="811917104" sldId="2076137680"/>
        </pc:sldMkLst>
        <pc:spChg chg="add mod">
          <ac:chgData name="Simon Doy (iThink 365)" userId="9a99c90f-1eaa-4f94-b9d3-74a6b3558ef6" providerId="ADAL" clId="{1C101B94-66C5-44F4-876D-F5E8CDF9B4DB}" dt="2022-09-09T13:11:16.309" v="3796" actId="27636"/>
          <ac:spMkLst>
            <pc:docMk/>
            <pc:sldMk cId="811917104" sldId="2076137680"/>
            <ac:spMk id="2" creationId="{EEE483F7-96CC-933C-CC52-9D27529ED2C4}"/>
          </ac:spMkLst>
        </pc:spChg>
        <pc:spChg chg="mod">
          <ac:chgData name="Simon Doy (iThink 365)" userId="9a99c90f-1eaa-4f94-b9d3-74a6b3558ef6" providerId="ADAL" clId="{1C101B94-66C5-44F4-876D-F5E8CDF9B4DB}" dt="2022-09-11T07:51:34.888" v="6645" actId="6549"/>
          <ac:spMkLst>
            <pc:docMk/>
            <pc:sldMk cId="811917104" sldId="2076137680"/>
            <ac:spMk id="4" creationId="{00000000-0000-0000-0000-000000000000}"/>
          </ac:spMkLst>
        </pc:spChg>
        <pc:spChg chg="mod">
          <ac:chgData name="Simon Doy (iThink 365)" userId="9a99c90f-1eaa-4f94-b9d3-74a6b3558ef6" providerId="ADAL" clId="{1C101B94-66C5-44F4-876D-F5E8CDF9B4DB}" dt="2022-09-05T06:01:20.839" v="404" actId="20577"/>
          <ac:spMkLst>
            <pc:docMk/>
            <pc:sldMk cId="811917104" sldId="2076137680"/>
            <ac:spMk id="6" creationId="{044A0F78-44D2-4D3D-BD90-193D5B61096D}"/>
          </ac:spMkLst>
        </pc:spChg>
        <pc:picChg chg="del mod">
          <ac:chgData name="Simon Doy (iThink 365)" userId="9a99c90f-1eaa-4f94-b9d3-74a6b3558ef6" providerId="ADAL" clId="{1C101B94-66C5-44F4-876D-F5E8CDF9B4DB}" dt="2022-09-11T07:44:36.047" v="6642" actId="478"/>
          <ac:picMkLst>
            <pc:docMk/>
            <pc:sldMk cId="811917104" sldId="2076137680"/>
            <ac:picMk id="5" creationId="{E56309B1-E051-41AE-946C-6E4F84697A45}"/>
          </ac:picMkLst>
        </pc:picChg>
        <pc:picChg chg="add ord">
          <ac:chgData name="Simon Doy (iThink 365)" userId="9a99c90f-1eaa-4f94-b9d3-74a6b3558ef6" providerId="ADAL" clId="{1C101B94-66C5-44F4-876D-F5E8CDF9B4DB}" dt="2022-09-11T07:44:40.361" v="6644" actId="167"/>
          <ac:picMkLst>
            <pc:docMk/>
            <pc:sldMk cId="811917104" sldId="2076137680"/>
            <ac:picMk id="8" creationId="{04C30E47-1FF1-C003-BAF2-355F0B99F60C}"/>
          </ac:picMkLst>
        </pc:picChg>
      </pc:sldChg>
      <pc:sldChg chg="add del">
        <pc:chgData name="Simon Doy (iThink 365)" userId="9a99c90f-1eaa-4f94-b9d3-74a6b3558ef6" providerId="ADAL" clId="{1C101B94-66C5-44F4-876D-F5E8CDF9B4DB}" dt="2022-09-05T06:01:34.053" v="411" actId="2696"/>
        <pc:sldMkLst>
          <pc:docMk/>
          <pc:sldMk cId="3223280226" sldId="2076137681"/>
        </pc:sldMkLst>
      </pc:sldChg>
      <pc:sldChg chg="addSp delSp modSp add mod modNotesTx">
        <pc:chgData name="Simon Doy (iThink 365)" userId="9a99c90f-1eaa-4f94-b9d3-74a6b3558ef6" providerId="ADAL" clId="{1C101B94-66C5-44F4-876D-F5E8CDF9B4DB}" dt="2022-09-11T07:24:19.767" v="6025" actId="20577"/>
        <pc:sldMkLst>
          <pc:docMk/>
          <pc:sldMk cId="4117524456" sldId="2076137681"/>
        </pc:sldMkLst>
        <pc:spChg chg="add del mod">
          <ac:chgData name="Simon Doy (iThink 365)" userId="9a99c90f-1eaa-4f94-b9d3-74a6b3558ef6" providerId="ADAL" clId="{1C101B94-66C5-44F4-876D-F5E8CDF9B4DB}" dt="2022-09-11T07:21:48.775" v="5597" actId="478"/>
          <ac:spMkLst>
            <pc:docMk/>
            <pc:sldMk cId="4117524456" sldId="2076137681"/>
            <ac:spMk id="2" creationId="{CF07A7C4-0A1A-BB35-4B33-D004A985AFEB}"/>
          </ac:spMkLst>
        </pc:spChg>
        <pc:spChg chg="mod">
          <ac:chgData name="Simon Doy (iThink 365)" userId="9a99c90f-1eaa-4f94-b9d3-74a6b3558ef6" providerId="ADAL" clId="{1C101B94-66C5-44F4-876D-F5E8CDF9B4DB}" dt="2022-09-11T07:19:57.695" v="5590" actId="20577"/>
          <ac:spMkLst>
            <pc:docMk/>
            <pc:sldMk cId="4117524456" sldId="2076137681"/>
            <ac:spMk id="4" creationId="{00000000-0000-0000-0000-000000000000}"/>
          </ac:spMkLst>
        </pc:spChg>
        <pc:spChg chg="mod">
          <ac:chgData name="Simon Doy (iThink 365)" userId="9a99c90f-1eaa-4f94-b9d3-74a6b3558ef6" providerId="ADAL" clId="{1C101B94-66C5-44F4-876D-F5E8CDF9B4DB}" dt="2022-09-11T07:22:41.144" v="5605" actId="207"/>
          <ac:spMkLst>
            <pc:docMk/>
            <pc:sldMk cId="4117524456" sldId="2076137681"/>
            <ac:spMk id="7" creationId="{D083C61D-4914-40D1-9084-055346370997}"/>
          </ac:spMkLst>
        </pc:spChg>
        <pc:picChg chg="mod">
          <ac:chgData name="Simon Doy (iThink 365)" userId="9a99c90f-1eaa-4f94-b9d3-74a6b3558ef6" providerId="ADAL" clId="{1C101B94-66C5-44F4-876D-F5E8CDF9B4DB}" dt="2022-09-11T07:22:28.679" v="5604" actId="1076"/>
          <ac:picMkLst>
            <pc:docMk/>
            <pc:sldMk cId="4117524456" sldId="2076137681"/>
            <ac:picMk id="5" creationId="{E56309B1-E051-41AE-946C-6E4F84697A45}"/>
          </ac:picMkLst>
        </pc:picChg>
      </pc:sldChg>
      <pc:sldChg chg="addSp delSp modSp add mod ord modNotesTx">
        <pc:chgData name="Simon Doy (iThink 365)" userId="9a99c90f-1eaa-4f94-b9d3-74a6b3558ef6" providerId="ADAL" clId="{1C101B94-66C5-44F4-876D-F5E8CDF9B4DB}" dt="2022-09-11T08:01:57.096" v="9300" actId="20577"/>
        <pc:sldMkLst>
          <pc:docMk/>
          <pc:sldMk cId="1447407307" sldId="2076137682"/>
        </pc:sldMkLst>
        <pc:spChg chg="mod">
          <ac:chgData name="Simon Doy (iThink 365)" userId="9a99c90f-1eaa-4f94-b9d3-74a6b3558ef6" providerId="ADAL" clId="{1C101B94-66C5-44F4-876D-F5E8CDF9B4DB}" dt="2022-09-09T13:11:52.369" v="3798" actId="14100"/>
          <ac:spMkLst>
            <pc:docMk/>
            <pc:sldMk cId="1447407307" sldId="2076137682"/>
            <ac:spMk id="2" creationId="{EEE483F7-96CC-933C-CC52-9D27529ED2C4}"/>
          </ac:spMkLst>
        </pc:spChg>
        <pc:spChg chg="mod">
          <ac:chgData name="Simon Doy (iThink 365)" userId="9a99c90f-1eaa-4f94-b9d3-74a6b3558ef6" providerId="ADAL" clId="{1C101B94-66C5-44F4-876D-F5E8CDF9B4DB}" dt="2022-09-09T13:11:50.149" v="3797" actId="14100"/>
          <ac:spMkLst>
            <pc:docMk/>
            <pc:sldMk cId="1447407307" sldId="2076137682"/>
            <ac:spMk id="4" creationId="{00000000-0000-0000-0000-000000000000}"/>
          </ac:spMkLst>
        </pc:spChg>
        <pc:picChg chg="del">
          <ac:chgData name="Simon Doy (iThink 365)" userId="9a99c90f-1eaa-4f94-b9d3-74a6b3558ef6" providerId="ADAL" clId="{1C101B94-66C5-44F4-876D-F5E8CDF9B4DB}" dt="2022-09-11T07:59:03.404" v="8642" actId="478"/>
          <ac:picMkLst>
            <pc:docMk/>
            <pc:sldMk cId="1447407307" sldId="2076137682"/>
            <ac:picMk id="5" creationId="{E56309B1-E051-41AE-946C-6E4F84697A45}"/>
          </ac:picMkLst>
        </pc:picChg>
        <pc:picChg chg="add ord">
          <ac:chgData name="Simon Doy (iThink 365)" userId="9a99c90f-1eaa-4f94-b9d3-74a6b3558ef6" providerId="ADAL" clId="{1C101B94-66C5-44F4-876D-F5E8CDF9B4DB}" dt="2022-09-11T07:59:05.988" v="8644" actId="167"/>
          <ac:picMkLst>
            <pc:docMk/>
            <pc:sldMk cId="1447407307" sldId="2076137682"/>
            <ac:picMk id="8" creationId="{B790823E-1EDC-4761-A3D9-3EE559982846}"/>
          </ac:picMkLst>
        </pc:picChg>
      </pc:sldChg>
      <pc:sldChg chg="modSp add del mod ord modNotesTx">
        <pc:chgData name="Simon Doy (iThink 365)" userId="9a99c90f-1eaa-4f94-b9d3-74a6b3558ef6" providerId="ADAL" clId="{1C101B94-66C5-44F4-876D-F5E8CDF9B4DB}" dt="2022-09-12T21:48:14.857" v="11743" actId="2696"/>
        <pc:sldMkLst>
          <pc:docMk/>
          <pc:sldMk cId="1670597515" sldId="2076137683"/>
        </pc:sldMkLst>
        <pc:spChg chg="mod">
          <ac:chgData name="Simon Doy (iThink 365)" userId="9a99c90f-1eaa-4f94-b9d3-74a6b3558ef6" providerId="ADAL" clId="{1C101B94-66C5-44F4-876D-F5E8CDF9B4DB}" dt="2022-09-05T06:24:27.091" v="856" actId="20577"/>
          <ac:spMkLst>
            <pc:docMk/>
            <pc:sldMk cId="1670597515" sldId="2076137683"/>
            <ac:spMk id="4" creationId="{960DB8CA-597D-4461-94E6-2D9108DE3D30}"/>
          </ac:spMkLst>
        </pc:spChg>
      </pc:sldChg>
      <pc:sldChg chg="delSp modSp add mod ord modClrScheme delAnim chgLayout modNotesTx">
        <pc:chgData name="Simon Doy (iThink 365)" userId="9a99c90f-1eaa-4f94-b9d3-74a6b3558ef6" providerId="ADAL" clId="{1C101B94-66C5-44F4-876D-F5E8CDF9B4DB}" dt="2022-09-11T08:03:26.115" v="9647" actId="20577"/>
        <pc:sldMkLst>
          <pc:docMk/>
          <pc:sldMk cId="414477770" sldId="2076137684"/>
        </pc:sldMkLst>
        <pc:spChg chg="del mod">
          <ac:chgData name="Simon Doy (iThink 365)" userId="9a99c90f-1eaa-4f94-b9d3-74a6b3558ef6" providerId="ADAL" clId="{1C101B94-66C5-44F4-876D-F5E8CDF9B4DB}" dt="2022-09-05T06:24:05.363" v="836" actId="478"/>
          <ac:spMkLst>
            <pc:docMk/>
            <pc:sldMk cId="414477770" sldId="2076137684"/>
            <ac:spMk id="2" creationId="{EEE483F7-96CC-933C-CC52-9D27529ED2C4}"/>
          </ac:spMkLst>
        </pc:spChg>
        <pc:spChg chg="mod ord">
          <ac:chgData name="Simon Doy (iThink 365)" userId="9a99c90f-1eaa-4f94-b9d3-74a6b3558ef6" providerId="ADAL" clId="{1C101B94-66C5-44F4-876D-F5E8CDF9B4DB}" dt="2022-09-05T06:24:46.064" v="862" actId="1076"/>
          <ac:spMkLst>
            <pc:docMk/>
            <pc:sldMk cId="414477770" sldId="2076137684"/>
            <ac:spMk id="4" creationId="{00000000-0000-0000-0000-000000000000}"/>
          </ac:spMkLst>
        </pc:spChg>
        <pc:spChg chg="mod ord">
          <ac:chgData name="Simon Doy (iThink 365)" userId="9a99c90f-1eaa-4f94-b9d3-74a6b3558ef6" providerId="ADAL" clId="{1C101B94-66C5-44F4-876D-F5E8CDF9B4DB}" dt="2022-09-05T06:24:38.732" v="859" actId="700"/>
          <ac:spMkLst>
            <pc:docMk/>
            <pc:sldMk cId="414477770" sldId="2076137684"/>
            <ac:spMk id="6" creationId="{044A0F78-44D2-4D3D-BD90-193D5B61096D}"/>
          </ac:spMkLst>
        </pc:spChg>
        <pc:spChg chg="mod ord">
          <ac:chgData name="Simon Doy (iThink 365)" userId="9a99c90f-1eaa-4f94-b9d3-74a6b3558ef6" providerId="ADAL" clId="{1C101B94-66C5-44F4-876D-F5E8CDF9B4DB}" dt="2022-09-05T06:25:04.925" v="867" actId="1076"/>
          <ac:spMkLst>
            <pc:docMk/>
            <pc:sldMk cId="414477770" sldId="2076137684"/>
            <ac:spMk id="7" creationId="{D083C61D-4914-40D1-9084-055346370997}"/>
          </ac:spMkLst>
        </pc:spChg>
      </pc:sldChg>
      <pc:sldChg chg="addSp delSp modSp add mod modClrScheme chgLayout">
        <pc:chgData name="Simon Doy (iThink 365)" userId="9a99c90f-1eaa-4f94-b9d3-74a6b3558ef6" providerId="ADAL" clId="{1C101B94-66C5-44F4-876D-F5E8CDF9B4DB}" dt="2022-09-05T08:41:25.269" v="1183" actId="20577"/>
        <pc:sldMkLst>
          <pc:docMk/>
          <pc:sldMk cId="714971031" sldId="2076137685"/>
        </pc:sldMkLst>
        <pc:spChg chg="add mod ord">
          <ac:chgData name="Simon Doy (iThink 365)" userId="9a99c90f-1eaa-4f94-b9d3-74a6b3558ef6" providerId="ADAL" clId="{1C101B94-66C5-44F4-876D-F5E8CDF9B4DB}" dt="2022-09-05T08:41:17.972" v="1161" actId="20577"/>
          <ac:spMkLst>
            <pc:docMk/>
            <pc:sldMk cId="714971031" sldId="2076137685"/>
            <ac:spMk id="2" creationId="{FCE741A8-C78F-6AB3-7928-AA627A69F77D}"/>
          </ac:spMkLst>
        </pc:spChg>
        <pc:spChg chg="del mod ord">
          <ac:chgData name="Simon Doy (iThink 365)" userId="9a99c90f-1eaa-4f94-b9d3-74a6b3558ef6" providerId="ADAL" clId="{1C101B94-66C5-44F4-876D-F5E8CDF9B4DB}" dt="2022-09-05T06:25:32.737" v="868" actId="700"/>
          <ac:spMkLst>
            <pc:docMk/>
            <pc:sldMk cId="714971031" sldId="2076137685"/>
            <ac:spMk id="3" creationId="{86A57A5B-DB79-4B98-B638-4F693C2BBD4E}"/>
          </ac:spMkLst>
        </pc:spChg>
        <pc:spChg chg="del mod ord">
          <ac:chgData name="Simon Doy (iThink 365)" userId="9a99c90f-1eaa-4f94-b9d3-74a6b3558ef6" providerId="ADAL" clId="{1C101B94-66C5-44F4-876D-F5E8CDF9B4DB}" dt="2022-09-05T08:38:36.914" v="1087" actId="1032"/>
          <ac:spMkLst>
            <pc:docMk/>
            <pc:sldMk cId="714971031" sldId="2076137685"/>
            <ac:spMk id="4" creationId="{960DB8CA-597D-4461-94E6-2D9108DE3D30}"/>
          </ac:spMkLst>
        </pc:spChg>
        <pc:spChg chg="add mod ord">
          <ac:chgData name="Simon Doy (iThink 365)" userId="9a99c90f-1eaa-4f94-b9d3-74a6b3558ef6" providerId="ADAL" clId="{1C101B94-66C5-44F4-876D-F5E8CDF9B4DB}" dt="2022-09-05T08:41:25.269" v="1183" actId="20577"/>
          <ac:spMkLst>
            <pc:docMk/>
            <pc:sldMk cId="714971031" sldId="2076137685"/>
            <ac:spMk id="5" creationId="{B2AECA6B-E5EB-F8D1-B441-DBF022BE5E4B}"/>
          </ac:spMkLst>
        </pc:spChg>
        <pc:graphicFrameChg chg="add mod modGraphic">
          <ac:chgData name="Simon Doy (iThink 365)" userId="9a99c90f-1eaa-4f94-b9d3-74a6b3558ef6" providerId="ADAL" clId="{1C101B94-66C5-44F4-876D-F5E8CDF9B4DB}" dt="2022-09-05T08:40:05.235" v="1142" actId="20577"/>
          <ac:graphicFrameMkLst>
            <pc:docMk/>
            <pc:sldMk cId="714971031" sldId="2076137685"/>
            <ac:graphicFrameMk id="6" creationId="{D65BD75F-BA73-4271-9361-834ACA816C39}"/>
          </ac:graphicFrameMkLst>
        </pc:graphicFrameChg>
      </pc:sldChg>
      <pc:sldChg chg="addSp delSp modSp add mod modAnim modNotesTx">
        <pc:chgData name="Simon Doy (iThink 365)" userId="9a99c90f-1eaa-4f94-b9d3-74a6b3558ef6" providerId="ADAL" clId="{1C101B94-66C5-44F4-876D-F5E8CDF9B4DB}" dt="2022-09-13T16:28:26.415" v="12108"/>
        <pc:sldMkLst>
          <pc:docMk/>
          <pc:sldMk cId="1354710849" sldId="2076137686"/>
        </pc:sldMkLst>
        <pc:spChg chg="mod">
          <ac:chgData name="Simon Doy (iThink 365)" userId="9a99c90f-1eaa-4f94-b9d3-74a6b3558ef6" providerId="ADAL" clId="{1C101B94-66C5-44F4-876D-F5E8CDF9B4DB}" dt="2022-09-09T06:24:51.461" v="1489" actId="20577"/>
          <ac:spMkLst>
            <pc:docMk/>
            <pc:sldMk cId="1354710849" sldId="2076137686"/>
            <ac:spMk id="2" creationId="{FCE741A8-C78F-6AB3-7928-AA627A69F77D}"/>
          </ac:spMkLst>
        </pc:spChg>
        <pc:spChg chg="add del mod">
          <ac:chgData name="Simon Doy (iThink 365)" userId="9a99c90f-1eaa-4f94-b9d3-74a6b3558ef6" providerId="ADAL" clId="{1C101B94-66C5-44F4-876D-F5E8CDF9B4DB}" dt="2022-09-13T16:27:57.423" v="12103" actId="478"/>
          <ac:spMkLst>
            <pc:docMk/>
            <pc:sldMk cId="1354710849" sldId="2076137686"/>
            <ac:spMk id="4" creationId="{74D99E2F-79DE-1B9C-A4BD-C2A7F85AB2B9}"/>
          </ac:spMkLst>
        </pc:spChg>
        <pc:spChg chg="mod">
          <ac:chgData name="Simon Doy (iThink 365)" userId="9a99c90f-1eaa-4f94-b9d3-74a6b3558ef6" providerId="ADAL" clId="{1C101B94-66C5-44F4-876D-F5E8CDF9B4DB}" dt="2022-09-13T16:28:04.445" v="12105" actId="14100"/>
          <ac:spMkLst>
            <pc:docMk/>
            <pc:sldMk cId="1354710849" sldId="2076137686"/>
            <ac:spMk id="5" creationId="{B2AECA6B-E5EB-F8D1-B441-DBF022BE5E4B}"/>
          </ac:spMkLst>
        </pc:spChg>
        <pc:graphicFrameChg chg="del">
          <ac:chgData name="Simon Doy (iThink 365)" userId="9a99c90f-1eaa-4f94-b9d3-74a6b3558ef6" providerId="ADAL" clId="{1C101B94-66C5-44F4-876D-F5E8CDF9B4DB}" dt="2022-09-09T06:20:02.679" v="1225" actId="478"/>
          <ac:graphicFrameMkLst>
            <pc:docMk/>
            <pc:sldMk cId="1354710849" sldId="2076137686"/>
            <ac:graphicFrameMk id="6" creationId="{D65BD75F-BA73-4271-9361-834ACA816C39}"/>
          </ac:graphicFrameMkLst>
        </pc:graphicFrameChg>
        <pc:picChg chg="add mod ord">
          <ac:chgData name="Simon Doy (iThink 365)" userId="9a99c90f-1eaa-4f94-b9d3-74a6b3558ef6" providerId="ADAL" clId="{1C101B94-66C5-44F4-876D-F5E8CDF9B4DB}" dt="2022-09-13T16:28:01.299" v="12104" actId="14100"/>
          <ac:picMkLst>
            <pc:docMk/>
            <pc:sldMk cId="1354710849" sldId="2076137686"/>
            <ac:picMk id="6" creationId="{1E02D729-BB7D-362F-B7DD-72155E69775B}"/>
          </ac:picMkLst>
        </pc:picChg>
      </pc:sldChg>
      <pc:sldChg chg="modSp add del mod">
        <pc:chgData name="Simon Doy (iThink 365)" userId="9a99c90f-1eaa-4f94-b9d3-74a6b3558ef6" providerId="ADAL" clId="{1C101B94-66C5-44F4-876D-F5E8CDF9B4DB}" dt="2022-09-09T06:23:35.233" v="1457" actId="2696"/>
        <pc:sldMkLst>
          <pc:docMk/>
          <pc:sldMk cId="64481122" sldId="2076137687"/>
        </pc:sldMkLst>
        <pc:spChg chg="mod">
          <ac:chgData name="Simon Doy (iThink 365)" userId="9a99c90f-1eaa-4f94-b9d3-74a6b3558ef6" providerId="ADAL" clId="{1C101B94-66C5-44F4-876D-F5E8CDF9B4DB}" dt="2022-09-09T06:22:13.504" v="1347" actId="20577"/>
          <ac:spMkLst>
            <pc:docMk/>
            <pc:sldMk cId="64481122" sldId="2076137687"/>
            <ac:spMk id="4" creationId="{00000000-0000-0000-0000-000000000000}"/>
          </ac:spMkLst>
        </pc:spChg>
        <pc:spChg chg="mod">
          <ac:chgData name="Simon Doy (iThink 365)" userId="9a99c90f-1eaa-4f94-b9d3-74a6b3558ef6" providerId="ADAL" clId="{1C101B94-66C5-44F4-876D-F5E8CDF9B4DB}" dt="2022-09-09T06:21:24.859" v="1293" actId="20577"/>
          <ac:spMkLst>
            <pc:docMk/>
            <pc:sldMk cId="64481122" sldId="2076137687"/>
            <ac:spMk id="6" creationId="{044A0F78-44D2-4D3D-BD90-193D5B61096D}"/>
          </ac:spMkLst>
        </pc:spChg>
      </pc:sldChg>
      <pc:sldChg chg="modSp add mod modShow">
        <pc:chgData name="Simon Doy (iThink 365)" userId="9a99c90f-1eaa-4f94-b9d3-74a6b3558ef6" providerId="ADAL" clId="{1C101B94-66C5-44F4-876D-F5E8CDF9B4DB}" dt="2022-09-12T18:25:10.064" v="10837" actId="729"/>
        <pc:sldMkLst>
          <pc:docMk/>
          <pc:sldMk cId="115548123" sldId="2076137688"/>
        </pc:sldMkLst>
        <pc:spChg chg="mod">
          <ac:chgData name="Simon Doy (iThink 365)" userId="9a99c90f-1eaa-4f94-b9d3-74a6b3558ef6" providerId="ADAL" clId="{1C101B94-66C5-44F4-876D-F5E8CDF9B4DB}" dt="2022-09-09T06:21:45.194" v="1318" actId="20577"/>
          <ac:spMkLst>
            <pc:docMk/>
            <pc:sldMk cId="115548123" sldId="2076137688"/>
            <ac:spMk id="2" creationId="{1D7F1980-80BD-E547-3083-7E75DDA14CF6}"/>
          </ac:spMkLst>
        </pc:spChg>
        <pc:spChg chg="mod">
          <ac:chgData name="Simon Doy (iThink 365)" userId="9a99c90f-1eaa-4f94-b9d3-74a6b3558ef6" providerId="ADAL" clId="{1C101B94-66C5-44F4-876D-F5E8CDF9B4DB}" dt="2022-09-09T06:21:49.565" v="1328" actId="20577"/>
          <ac:spMkLst>
            <pc:docMk/>
            <pc:sldMk cId="115548123" sldId="2076137688"/>
            <ac:spMk id="8" creationId="{6979E09C-96D7-464A-8885-52EB325D19DE}"/>
          </ac:spMkLst>
        </pc:spChg>
      </pc:sldChg>
      <pc:sldChg chg="add del">
        <pc:chgData name="Simon Doy (iThink 365)" userId="9a99c90f-1eaa-4f94-b9d3-74a6b3558ef6" providerId="ADAL" clId="{1C101B94-66C5-44F4-876D-F5E8CDF9B4DB}" dt="2022-09-09T06:22:20.730" v="1348" actId="2696"/>
        <pc:sldMkLst>
          <pc:docMk/>
          <pc:sldMk cId="2308397503" sldId="2076137689"/>
        </pc:sldMkLst>
      </pc:sldChg>
      <pc:sldChg chg="addSp delSp modSp add mod modTransition modAnim modNotesTx">
        <pc:chgData name="Simon Doy (iThink 365)" userId="9a99c90f-1eaa-4f94-b9d3-74a6b3558ef6" providerId="ADAL" clId="{1C101B94-66C5-44F4-876D-F5E8CDF9B4DB}" dt="2022-09-12T21:44:00.079" v="11166" actId="1076"/>
        <pc:sldMkLst>
          <pc:docMk/>
          <pc:sldMk cId="1625962538" sldId="2076137690"/>
        </pc:sldMkLst>
        <pc:spChg chg="add mod">
          <ac:chgData name="Simon Doy (iThink 365)" userId="9a99c90f-1eaa-4f94-b9d3-74a6b3558ef6" providerId="ADAL" clId="{1C101B94-66C5-44F4-876D-F5E8CDF9B4DB}" dt="2022-09-12T21:42:33.101" v="11149" actId="6549"/>
          <ac:spMkLst>
            <pc:docMk/>
            <pc:sldMk cId="1625962538" sldId="2076137690"/>
            <ac:spMk id="2" creationId="{3235C86B-9FEE-E597-E1EA-C773A709C54C}"/>
          </ac:spMkLst>
        </pc:spChg>
        <pc:spChg chg="add mod">
          <ac:chgData name="Simon Doy (iThink 365)" userId="9a99c90f-1eaa-4f94-b9d3-74a6b3558ef6" providerId="ADAL" clId="{1C101B94-66C5-44F4-876D-F5E8CDF9B4DB}" dt="2022-09-12T21:42:41.173" v="11152" actId="20577"/>
          <ac:spMkLst>
            <pc:docMk/>
            <pc:sldMk cId="1625962538" sldId="2076137690"/>
            <ac:spMk id="3" creationId="{BF247374-7403-6A18-98F7-C64875C10C31}"/>
          </ac:spMkLst>
        </pc:spChg>
        <pc:spChg chg="mod">
          <ac:chgData name="Simon Doy (iThink 365)" userId="9a99c90f-1eaa-4f94-b9d3-74a6b3558ef6" providerId="ADAL" clId="{1C101B94-66C5-44F4-876D-F5E8CDF9B4DB}" dt="2022-09-12T21:43:30.655" v="11161" actId="1076"/>
          <ac:spMkLst>
            <pc:docMk/>
            <pc:sldMk cId="1625962538" sldId="2076137690"/>
            <ac:spMk id="4" creationId="{00000000-0000-0000-0000-000000000000}"/>
          </ac:spMkLst>
        </pc:spChg>
        <pc:picChg chg="del">
          <ac:chgData name="Simon Doy (iThink 365)" userId="9a99c90f-1eaa-4f94-b9d3-74a6b3558ef6" providerId="ADAL" clId="{1C101B94-66C5-44F4-876D-F5E8CDF9B4DB}" dt="2022-09-12T21:43:09.957" v="11154" actId="478"/>
          <ac:picMkLst>
            <pc:docMk/>
            <pc:sldMk cId="1625962538" sldId="2076137690"/>
            <ac:picMk id="5" creationId="{E56309B1-E051-41AE-946C-6E4F84697A45}"/>
          </ac:picMkLst>
        </pc:picChg>
        <pc:picChg chg="add mod">
          <ac:chgData name="Simon Doy (iThink 365)" userId="9a99c90f-1eaa-4f94-b9d3-74a6b3558ef6" providerId="ADAL" clId="{1C101B94-66C5-44F4-876D-F5E8CDF9B4DB}" dt="2022-09-12T21:44:00.079" v="11166" actId="1076"/>
          <ac:picMkLst>
            <pc:docMk/>
            <pc:sldMk cId="1625962538" sldId="2076137690"/>
            <ac:picMk id="3074" creationId="{FBC9F8E1-521A-D5F6-318F-D1D9F1619B23}"/>
          </ac:picMkLst>
        </pc:picChg>
      </pc:sldChg>
      <pc:sldChg chg="delSp modSp add mod modAnim">
        <pc:chgData name="Simon Doy (iThink 365)" userId="9a99c90f-1eaa-4f94-b9d3-74a6b3558ef6" providerId="ADAL" clId="{1C101B94-66C5-44F4-876D-F5E8CDF9B4DB}" dt="2022-09-12T09:08:12.314" v="10744"/>
        <pc:sldMkLst>
          <pc:docMk/>
          <pc:sldMk cId="3872328260" sldId="2076137691"/>
        </pc:sldMkLst>
        <pc:spChg chg="mod">
          <ac:chgData name="Simon Doy (iThink 365)" userId="9a99c90f-1eaa-4f94-b9d3-74a6b3558ef6" providerId="ADAL" clId="{1C101B94-66C5-44F4-876D-F5E8CDF9B4DB}" dt="2022-09-12T09:08:02.687" v="10743" actId="20577"/>
          <ac:spMkLst>
            <pc:docMk/>
            <pc:sldMk cId="3872328260" sldId="2076137691"/>
            <ac:spMk id="2" creationId="{FCE741A8-C78F-6AB3-7928-AA627A69F77D}"/>
          </ac:spMkLst>
        </pc:spChg>
        <pc:spChg chg="del">
          <ac:chgData name="Simon Doy (iThink 365)" userId="9a99c90f-1eaa-4f94-b9d3-74a6b3558ef6" providerId="ADAL" clId="{1C101B94-66C5-44F4-876D-F5E8CDF9B4DB}" dt="2022-09-09T06:22:48.773" v="1359" actId="478"/>
          <ac:spMkLst>
            <pc:docMk/>
            <pc:sldMk cId="3872328260" sldId="2076137691"/>
            <ac:spMk id="4" creationId="{74D99E2F-79DE-1B9C-A4BD-C2A7F85AB2B9}"/>
          </ac:spMkLst>
        </pc:spChg>
        <pc:spChg chg="mod">
          <ac:chgData name="Simon Doy (iThink 365)" userId="9a99c90f-1eaa-4f94-b9d3-74a6b3558ef6" providerId="ADAL" clId="{1C101B94-66C5-44F4-876D-F5E8CDF9B4DB}" dt="2022-09-12T09:07:57.084" v="10736" actId="20577"/>
          <ac:spMkLst>
            <pc:docMk/>
            <pc:sldMk cId="3872328260" sldId="2076137691"/>
            <ac:spMk id="5" creationId="{B2AECA6B-E5EB-F8D1-B441-DBF022BE5E4B}"/>
          </ac:spMkLst>
        </pc:spChg>
      </pc:sldChg>
      <pc:sldChg chg="modSp add mod ord modAnim modNotesTx">
        <pc:chgData name="Simon Doy (iThink 365)" userId="9a99c90f-1eaa-4f94-b9d3-74a6b3558ef6" providerId="ADAL" clId="{1C101B94-66C5-44F4-876D-F5E8CDF9B4DB}" dt="2022-09-11T07:44:13.417" v="6624" actId="20577"/>
        <pc:sldMkLst>
          <pc:docMk/>
          <pc:sldMk cId="962494898" sldId="2076137692"/>
        </pc:sldMkLst>
        <pc:spChg chg="mod">
          <ac:chgData name="Simon Doy (iThink 365)" userId="9a99c90f-1eaa-4f94-b9d3-74a6b3558ef6" providerId="ADAL" clId="{1C101B94-66C5-44F4-876D-F5E8CDF9B4DB}" dt="2022-09-11T07:42:50.157" v="6352" actId="20577"/>
          <ac:spMkLst>
            <pc:docMk/>
            <pc:sldMk cId="962494898" sldId="2076137692"/>
            <ac:spMk id="2" creationId="{EEE483F7-96CC-933C-CC52-9D27529ED2C4}"/>
          </ac:spMkLst>
        </pc:spChg>
        <pc:spChg chg="mod">
          <ac:chgData name="Simon Doy (iThink 365)" userId="9a99c90f-1eaa-4f94-b9d3-74a6b3558ef6" providerId="ADAL" clId="{1C101B94-66C5-44F4-876D-F5E8CDF9B4DB}" dt="2022-09-11T07:40:52.262" v="6214" actId="20577"/>
          <ac:spMkLst>
            <pc:docMk/>
            <pc:sldMk cId="962494898" sldId="2076137692"/>
            <ac:spMk id="4" creationId="{00000000-0000-0000-0000-000000000000}"/>
          </ac:spMkLst>
        </pc:spChg>
        <pc:spChg chg="mod">
          <ac:chgData name="Simon Doy (iThink 365)" userId="9a99c90f-1eaa-4f94-b9d3-74a6b3558ef6" providerId="ADAL" clId="{1C101B94-66C5-44F4-876D-F5E8CDF9B4DB}" dt="2022-09-11T07:41:55.744" v="6345" actId="27636"/>
          <ac:spMkLst>
            <pc:docMk/>
            <pc:sldMk cId="962494898" sldId="2076137692"/>
            <ac:spMk id="7" creationId="{D083C61D-4914-40D1-9084-055346370997}"/>
          </ac:spMkLst>
        </pc:spChg>
        <pc:picChg chg="mod">
          <ac:chgData name="Simon Doy (iThink 365)" userId="9a99c90f-1eaa-4f94-b9d3-74a6b3558ef6" providerId="ADAL" clId="{1C101B94-66C5-44F4-876D-F5E8CDF9B4DB}" dt="2022-09-11T07:42:19.550" v="6349" actId="1076"/>
          <ac:picMkLst>
            <pc:docMk/>
            <pc:sldMk cId="962494898" sldId="2076137692"/>
            <ac:picMk id="5" creationId="{E56309B1-E051-41AE-946C-6E4F84697A45}"/>
          </ac:picMkLst>
        </pc:picChg>
      </pc:sldChg>
      <pc:sldChg chg="add del">
        <pc:chgData name="Simon Doy (iThink 365)" userId="9a99c90f-1eaa-4f94-b9d3-74a6b3558ef6" providerId="ADAL" clId="{1C101B94-66C5-44F4-876D-F5E8CDF9B4DB}" dt="2022-09-09T12:43:46.616" v="3585" actId="2696"/>
        <pc:sldMkLst>
          <pc:docMk/>
          <pc:sldMk cId="3731542852" sldId="2076137692"/>
        </pc:sldMkLst>
      </pc:sldChg>
      <pc:sldChg chg="modSp add mod modAnim modNotesTx">
        <pc:chgData name="Simon Doy (iThink 365)" userId="9a99c90f-1eaa-4f94-b9d3-74a6b3558ef6" providerId="ADAL" clId="{1C101B94-66C5-44F4-876D-F5E8CDF9B4DB}" dt="2022-09-11T08:00:49.640" v="8992" actId="20577"/>
        <pc:sldMkLst>
          <pc:docMk/>
          <pc:sldMk cId="2258322994" sldId="2076137693"/>
        </pc:sldMkLst>
        <pc:spChg chg="mod">
          <ac:chgData name="Simon Doy (iThink 365)" userId="9a99c90f-1eaa-4f94-b9d3-74a6b3558ef6" providerId="ADAL" clId="{1C101B94-66C5-44F4-876D-F5E8CDF9B4DB}" dt="2022-09-11T07:57:39.196" v="8373" actId="20577"/>
          <ac:spMkLst>
            <pc:docMk/>
            <pc:sldMk cId="2258322994" sldId="2076137693"/>
            <ac:spMk id="2" creationId="{EEE483F7-96CC-933C-CC52-9D27529ED2C4}"/>
          </ac:spMkLst>
        </pc:spChg>
      </pc:sldChg>
      <pc:sldChg chg="addSp modSp add mod modAnim">
        <pc:chgData name="Simon Doy (iThink 365)" userId="9a99c90f-1eaa-4f94-b9d3-74a6b3558ef6" providerId="ADAL" clId="{1C101B94-66C5-44F4-876D-F5E8CDF9B4DB}" dt="2022-09-13T13:48:26.325" v="12098" actId="20577"/>
        <pc:sldMkLst>
          <pc:docMk/>
          <pc:sldMk cId="2042787778" sldId="2076137694"/>
        </pc:sldMkLst>
        <pc:spChg chg="mod">
          <ac:chgData name="Simon Doy (iThink 365)" userId="9a99c90f-1eaa-4f94-b9d3-74a6b3558ef6" providerId="ADAL" clId="{1C101B94-66C5-44F4-876D-F5E8CDF9B4DB}" dt="2022-09-13T13:46:29.743" v="12070" actId="20577"/>
          <ac:spMkLst>
            <pc:docMk/>
            <pc:sldMk cId="2042787778" sldId="2076137694"/>
            <ac:spMk id="2" creationId="{FCE741A8-C78F-6AB3-7928-AA627A69F77D}"/>
          </ac:spMkLst>
        </pc:spChg>
        <pc:spChg chg="mod">
          <ac:chgData name="Simon Doy (iThink 365)" userId="9a99c90f-1eaa-4f94-b9d3-74a6b3558ef6" providerId="ADAL" clId="{1C101B94-66C5-44F4-876D-F5E8CDF9B4DB}" dt="2022-09-13T13:48:26.325" v="12098" actId="20577"/>
          <ac:spMkLst>
            <pc:docMk/>
            <pc:sldMk cId="2042787778" sldId="2076137694"/>
            <ac:spMk id="5" creationId="{B2AECA6B-E5EB-F8D1-B441-DBF022BE5E4B}"/>
          </ac:spMkLst>
        </pc:spChg>
        <pc:picChg chg="add mod">
          <ac:chgData name="Simon Doy (iThink 365)" userId="9a99c90f-1eaa-4f94-b9d3-74a6b3558ef6" providerId="ADAL" clId="{1C101B94-66C5-44F4-876D-F5E8CDF9B4DB}" dt="2022-09-12T21:36:20.282" v="10840" actId="1076"/>
          <ac:picMkLst>
            <pc:docMk/>
            <pc:sldMk cId="2042787778" sldId="2076137694"/>
            <ac:picMk id="6" creationId="{8686CEE5-81FA-62EA-BAE5-633B6845EE43}"/>
          </ac:picMkLst>
        </pc:picChg>
      </pc:sldChg>
      <pc:sldChg chg="addSp delSp modSp add mod modAnim">
        <pc:chgData name="Simon Doy (iThink 365)" userId="9a99c90f-1eaa-4f94-b9d3-74a6b3558ef6" providerId="ADAL" clId="{1C101B94-66C5-44F4-876D-F5E8CDF9B4DB}" dt="2022-09-12T21:39:27.588" v="11076" actId="20577"/>
        <pc:sldMkLst>
          <pc:docMk/>
          <pc:sldMk cId="742163811" sldId="2076137695"/>
        </pc:sldMkLst>
        <pc:spChg chg="mod">
          <ac:chgData name="Simon Doy (iThink 365)" userId="9a99c90f-1eaa-4f94-b9d3-74a6b3558ef6" providerId="ADAL" clId="{1C101B94-66C5-44F4-876D-F5E8CDF9B4DB}" dt="2022-09-12T21:37:44.634" v="10959" actId="20577"/>
          <ac:spMkLst>
            <pc:docMk/>
            <pc:sldMk cId="742163811" sldId="2076137695"/>
            <ac:spMk id="2" creationId="{FCE741A8-C78F-6AB3-7928-AA627A69F77D}"/>
          </ac:spMkLst>
        </pc:spChg>
        <pc:spChg chg="del">
          <ac:chgData name="Simon Doy (iThink 365)" userId="9a99c90f-1eaa-4f94-b9d3-74a6b3558ef6" providerId="ADAL" clId="{1C101B94-66C5-44F4-876D-F5E8CDF9B4DB}" dt="2022-09-12T21:38:19.718" v="10971" actId="22"/>
          <ac:spMkLst>
            <pc:docMk/>
            <pc:sldMk cId="742163811" sldId="2076137695"/>
            <ac:spMk id="4" creationId="{74D99E2F-79DE-1B9C-A4BD-C2A7F85AB2B9}"/>
          </ac:spMkLst>
        </pc:spChg>
        <pc:spChg chg="mod">
          <ac:chgData name="Simon Doy (iThink 365)" userId="9a99c90f-1eaa-4f94-b9d3-74a6b3558ef6" providerId="ADAL" clId="{1C101B94-66C5-44F4-876D-F5E8CDF9B4DB}" dt="2022-09-12T21:39:27.588" v="11076" actId="20577"/>
          <ac:spMkLst>
            <pc:docMk/>
            <pc:sldMk cId="742163811" sldId="2076137695"/>
            <ac:spMk id="5" creationId="{B2AECA6B-E5EB-F8D1-B441-DBF022BE5E4B}"/>
          </ac:spMkLst>
        </pc:spChg>
        <pc:picChg chg="add mod ord">
          <ac:chgData name="Simon Doy (iThink 365)" userId="9a99c90f-1eaa-4f94-b9d3-74a6b3558ef6" providerId="ADAL" clId="{1C101B94-66C5-44F4-876D-F5E8CDF9B4DB}" dt="2022-09-12T21:38:58.113" v="10979" actId="14100"/>
          <ac:picMkLst>
            <pc:docMk/>
            <pc:sldMk cId="742163811" sldId="2076137695"/>
            <ac:picMk id="6" creationId="{34542C16-55AC-E664-5BE2-CFE6B0C742B1}"/>
          </ac:picMkLst>
        </pc:picChg>
      </pc:sldChg>
      <pc:sldChg chg="addSp modSp add modTransition modAnim modNotesTx">
        <pc:chgData name="Simon Doy (iThink 365)" userId="9a99c90f-1eaa-4f94-b9d3-74a6b3558ef6" providerId="ADAL" clId="{1C101B94-66C5-44F4-876D-F5E8CDF9B4DB}" dt="2022-09-12T21:46:36.400" v="11687"/>
        <pc:sldMkLst>
          <pc:docMk/>
          <pc:sldMk cId="3499534985" sldId="2076137696"/>
        </pc:sldMkLst>
        <pc:spChg chg="add mod">
          <ac:chgData name="Simon Doy (iThink 365)" userId="9a99c90f-1eaa-4f94-b9d3-74a6b3558ef6" providerId="ADAL" clId="{1C101B94-66C5-44F4-876D-F5E8CDF9B4DB}" dt="2022-09-12T21:44:43.666" v="11216" actId="6549"/>
          <ac:spMkLst>
            <pc:docMk/>
            <pc:sldMk cId="3499534985" sldId="2076137696"/>
            <ac:spMk id="2" creationId="{AB823677-26ED-C94B-BE93-81E5AA68D41C}"/>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FDE568-063E-4769-AB09-5E65F3C51DC3}" type="doc">
      <dgm:prSet loTypeId="urn:microsoft.com/office/officeart/2005/8/layout/StepDownProcess" loCatId="process" qsTypeId="urn:microsoft.com/office/officeart/2005/8/quickstyle/simple1" qsCatId="simple" csTypeId="urn:microsoft.com/office/officeart/2005/8/colors/colorful4" csCatId="colorful" phldr="1"/>
      <dgm:spPr/>
      <dgm:t>
        <a:bodyPr/>
        <a:lstStyle/>
        <a:p>
          <a:endParaRPr lang="en-GB"/>
        </a:p>
      </dgm:t>
    </dgm:pt>
    <dgm:pt modelId="{9C141949-53B0-48E0-8A37-7303572778F2}">
      <dgm:prSet phldrT="[Text]"/>
      <dgm:spPr/>
      <dgm:t>
        <a:bodyPr/>
        <a:lstStyle/>
        <a:p>
          <a:r>
            <a:rPr lang="en-GB" dirty="0"/>
            <a:t>Business	</a:t>
          </a:r>
        </a:p>
      </dgm:t>
    </dgm:pt>
    <dgm:pt modelId="{E45E5BEE-3883-4475-AAA9-AFAE39AADA2D}" type="parTrans" cxnId="{45D145DD-E916-4C55-927E-06D0E2166F10}">
      <dgm:prSet/>
      <dgm:spPr/>
      <dgm:t>
        <a:bodyPr/>
        <a:lstStyle/>
        <a:p>
          <a:endParaRPr lang="en-GB"/>
        </a:p>
      </dgm:t>
    </dgm:pt>
    <dgm:pt modelId="{064F09E0-4C3C-4B1F-B67C-195C97534CA6}" type="sibTrans" cxnId="{45D145DD-E916-4C55-927E-06D0E2166F10}">
      <dgm:prSet/>
      <dgm:spPr/>
      <dgm:t>
        <a:bodyPr/>
        <a:lstStyle/>
        <a:p>
          <a:endParaRPr lang="en-GB"/>
        </a:p>
      </dgm:t>
    </dgm:pt>
    <dgm:pt modelId="{F60C7C23-52EA-498A-ACE9-A67C7CAD3F16}">
      <dgm:prSet phldrT="[Text]"/>
      <dgm:spPr/>
      <dgm:t>
        <a:bodyPr/>
        <a:lstStyle/>
        <a:p>
          <a:r>
            <a:rPr lang="en-GB" dirty="0"/>
            <a:t>Define OKRs</a:t>
          </a:r>
        </a:p>
      </dgm:t>
    </dgm:pt>
    <dgm:pt modelId="{4C273B00-4FAE-48C2-A105-39EE2429D7B0}" type="parTrans" cxnId="{68796CB8-5D18-4D73-B95F-27992077B301}">
      <dgm:prSet/>
      <dgm:spPr/>
      <dgm:t>
        <a:bodyPr/>
        <a:lstStyle/>
        <a:p>
          <a:endParaRPr lang="en-GB"/>
        </a:p>
      </dgm:t>
    </dgm:pt>
    <dgm:pt modelId="{2F2A23EB-17A5-423B-9ADA-FCC16F11316C}" type="sibTrans" cxnId="{68796CB8-5D18-4D73-B95F-27992077B301}">
      <dgm:prSet/>
      <dgm:spPr/>
      <dgm:t>
        <a:bodyPr/>
        <a:lstStyle/>
        <a:p>
          <a:endParaRPr lang="en-GB"/>
        </a:p>
      </dgm:t>
    </dgm:pt>
    <dgm:pt modelId="{F4703D13-362F-4936-AC26-44F1560ECF7B}">
      <dgm:prSet phldrT="[Text]"/>
      <dgm:spPr/>
      <dgm:t>
        <a:bodyPr/>
        <a:lstStyle/>
        <a:p>
          <a:r>
            <a:rPr lang="en-GB" dirty="0"/>
            <a:t>Departments</a:t>
          </a:r>
        </a:p>
      </dgm:t>
    </dgm:pt>
    <dgm:pt modelId="{69F7DD36-D798-4C5E-86A6-7CB32E9C4AEC}" type="parTrans" cxnId="{B8A15241-B64C-4F5F-845F-AA04D0AF112F}">
      <dgm:prSet/>
      <dgm:spPr/>
      <dgm:t>
        <a:bodyPr/>
        <a:lstStyle/>
        <a:p>
          <a:endParaRPr lang="en-GB"/>
        </a:p>
      </dgm:t>
    </dgm:pt>
    <dgm:pt modelId="{EBE4ED8E-3B9D-4DE0-B94F-35B585DEAD4C}" type="sibTrans" cxnId="{B8A15241-B64C-4F5F-845F-AA04D0AF112F}">
      <dgm:prSet/>
      <dgm:spPr/>
      <dgm:t>
        <a:bodyPr/>
        <a:lstStyle/>
        <a:p>
          <a:endParaRPr lang="en-GB"/>
        </a:p>
      </dgm:t>
    </dgm:pt>
    <dgm:pt modelId="{27F34065-A183-49DD-B4BB-996BFA26F069}">
      <dgm:prSet phldrT="[Text]"/>
      <dgm:spPr/>
      <dgm:t>
        <a:bodyPr/>
        <a:lstStyle/>
        <a:p>
          <a:r>
            <a:rPr lang="en-GB" dirty="0"/>
            <a:t>Define OKRs</a:t>
          </a:r>
        </a:p>
      </dgm:t>
    </dgm:pt>
    <dgm:pt modelId="{2CEDAC28-7FD6-4777-BAC9-7E96C618B8E3}" type="parTrans" cxnId="{A58F1A5E-DEAC-429D-97A8-20458A18CE42}">
      <dgm:prSet/>
      <dgm:spPr/>
      <dgm:t>
        <a:bodyPr/>
        <a:lstStyle/>
        <a:p>
          <a:endParaRPr lang="en-GB"/>
        </a:p>
      </dgm:t>
    </dgm:pt>
    <dgm:pt modelId="{4CB96333-2F58-45EC-9EC8-A024184C3AF2}" type="sibTrans" cxnId="{A58F1A5E-DEAC-429D-97A8-20458A18CE42}">
      <dgm:prSet/>
      <dgm:spPr/>
      <dgm:t>
        <a:bodyPr/>
        <a:lstStyle/>
        <a:p>
          <a:endParaRPr lang="en-GB"/>
        </a:p>
      </dgm:t>
    </dgm:pt>
    <dgm:pt modelId="{8A997817-E51B-4514-A2F3-8E539EDA614B}">
      <dgm:prSet phldrT="[Text]"/>
      <dgm:spPr/>
      <dgm:t>
        <a:bodyPr/>
        <a:lstStyle/>
        <a:p>
          <a:r>
            <a:rPr lang="en-GB" dirty="0"/>
            <a:t>Individuals</a:t>
          </a:r>
        </a:p>
      </dgm:t>
    </dgm:pt>
    <dgm:pt modelId="{3F1FF58C-1DDF-4DBD-BA57-22D613F9E83B}" type="parTrans" cxnId="{18CD101E-4749-4FC4-B9DE-2E421C174DA8}">
      <dgm:prSet/>
      <dgm:spPr/>
      <dgm:t>
        <a:bodyPr/>
        <a:lstStyle/>
        <a:p>
          <a:endParaRPr lang="en-GB"/>
        </a:p>
      </dgm:t>
    </dgm:pt>
    <dgm:pt modelId="{DB63CA75-86D9-4570-80F3-DAAC4B9F84E2}" type="sibTrans" cxnId="{18CD101E-4749-4FC4-B9DE-2E421C174DA8}">
      <dgm:prSet/>
      <dgm:spPr/>
      <dgm:t>
        <a:bodyPr/>
        <a:lstStyle/>
        <a:p>
          <a:endParaRPr lang="en-GB"/>
        </a:p>
      </dgm:t>
    </dgm:pt>
    <dgm:pt modelId="{25BC14CD-3315-40A5-B94E-A7662A31D834}">
      <dgm:prSet phldrT="[Text]"/>
      <dgm:spPr/>
      <dgm:t>
        <a:bodyPr/>
        <a:lstStyle/>
        <a:p>
          <a:r>
            <a:rPr lang="en-GB" dirty="0"/>
            <a:t>Define OKRs</a:t>
          </a:r>
        </a:p>
      </dgm:t>
    </dgm:pt>
    <dgm:pt modelId="{FFBAF60B-8D33-47D6-81CD-687B80D85B06}" type="parTrans" cxnId="{48FE431A-5539-4DF4-8779-0605A9319A49}">
      <dgm:prSet/>
      <dgm:spPr/>
      <dgm:t>
        <a:bodyPr/>
        <a:lstStyle/>
        <a:p>
          <a:endParaRPr lang="en-GB"/>
        </a:p>
      </dgm:t>
    </dgm:pt>
    <dgm:pt modelId="{EC42874F-D259-4BE4-B56A-1004D61F06C7}" type="sibTrans" cxnId="{48FE431A-5539-4DF4-8779-0605A9319A49}">
      <dgm:prSet/>
      <dgm:spPr/>
      <dgm:t>
        <a:bodyPr/>
        <a:lstStyle/>
        <a:p>
          <a:endParaRPr lang="en-GB"/>
        </a:p>
      </dgm:t>
    </dgm:pt>
    <dgm:pt modelId="{756940FD-EFB2-4379-8A14-8DFE2ED46521}" type="pres">
      <dgm:prSet presAssocID="{8FFDE568-063E-4769-AB09-5E65F3C51DC3}" presName="rootnode" presStyleCnt="0">
        <dgm:presLayoutVars>
          <dgm:chMax/>
          <dgm:chPref/>
          <dgm:dir/>
          <dgm:animLvl val="lvl"/>
        </dgm:presLayoutVars>
      </dgm:prSet>
      <dgm:spPr/>
    </dgm:pt>
    <dgm:pt modelId="{51B6C3D5-D0E6-4B8E-B4D7-2B5CFFBF8269}" type="pres">
      <dgm:prSet presAssocID="{9C141949-53B0-48E0-8A37-7303572778F2}" presName="composite" presStyleCnt="0"/>
      <dgm:spPr/>
    </dgm:pt>
    <dgm:pt modelId="{5875C007-A012-4BD8-8A54-1D1346AEAC7C}" type="pres">
      <dgm:prSet presAssocID="{9C141949-53B0-48E0-8A37-7303572778F2}" presName="bentUpArrow1" presStyleLbl="alignImgPlace1" presStyleIdx="0" presStyleCnt="2"/>
      <dgm:spPr/>
    </dgm:pt>
    <dgm:pt modelId="{EBF1CBAE-0EAA-4420-9E7B-78E9F8102188}" type="pres">
      <dgm:prSet presAssocID="{9C141949-53B0-48E0-8A37-7303572778F2}" presName="ParentText" presStyleLbl="node1" presStyleIdx="0" presStyleCnt="3">
        <dgm:presLayoutVars>
          <dgm:chMax val="1"/>
          <dgm:chPref val="1"/>
          <dgm:bulletEnabled val="1"/>
        </dgm:presLayoutVars>
      </dgm:prSet>
      <dgm:spPr/>
    </dgm:pt>
    <dgm:pt modelId="{DB3E3708-1EA8-467F-8018-C3C3625FFFF2}" type="pres">
      <dgm:prSet presAssocID="{9C141949-53B0-48E0-8A37-7303572778F2}" presName="ChildText" presStyleLbl="revTx" presStyleIdx="0" presStyleCnt="3">
        <dgm:presLayoutVars>
          <dgm:chMax val="0"/>
          <dgm:chPref val="0"/>
          <dgm:bulletEnabled val="1"/>
        </dgm:presLayoutVars>
      </dgm:prSet>
      <dgm:spPr/>
    </dgm:pt>
    <dgm:pt modelId="{273CB55C-CDDF-4B11-897D-3A1E873117EC}" type="pres">
      <dgm:prSet presAssocID="{064F09E0-4C3C-4B1F-B67C-195C97534CA6}" presName="sibTrans" presStyleCnt="0"/>
      <dgm:spPr/>
    </dgm:pt>
    <dgm:pt modelId="{4EEC867F-77E5-4971-A84C-900D4A246568}" type="pres">
      <dgm:prSet presAssocID="{F4703D13-362F-4936-AC26-44F1560ECF7B}" presName="composite" presStyleCnt="0"/>
      <dgm:spPr/>
    </dgm:pt>
    <dgm:pt modelId="{EEC05373-0058-4F2A-9DAE-F3A71B4F12C0}" type="pres">
      <dgm:prSet presAssocID="{F4703D13-362F-4936-AC26-44F1560ECF7B}" presName="bentUpArrow1" presStyleLbl="alignImgPlace1" presStyleIdx="1" presStyleCnt="2"/>
      <dgm:spPr/>
    </dgm:pt>
    <dgm:pt modelId="{11E6617E-CF0F-4367-A2F7-B2C28729EECA}" type="pres">
      <dgm:prSet presAssocID="{F4703D13-362F-4936-AC26-44F1560ECF7B}" presName="ParentText" presStyleLbl="node1" presStyleIdx="1" presStyleCnt="3">
        <dgm:presLayoutVars>
          <dgm:chMax val="1"/>
          <dgm:chPref val="1"/>
          <dgm:bulletEnabled val="1"/>
        </dgm:presLayoutVars>
      </dgm:prSet>
      <dgm:spPr/>
    </dgm:pt>
    <dgm:pt modelId="{8478ADCB-28CA-4F31-AB13-E822C37CB61E}" type="pres">
      <dgm:prSet presAssocID="{F4703D13-362F-4936-AC26-44F1560ECF7B}" presName="ChildText" presStyleLbl="revTx" presStyleIdx="1" presStyleCnt="3">
        <dgm:presLayoutVars>
          <dgm:chMax val="0"/>
          <dgm:chPref val="0"/>
          <dgm:bulletEnabled val="1"/>
        </dgm:presLayoutVars>
      </dgm:prSet>
      <dgm:spPr/>
    </dgm:pt>
    <dgm:pt modelId="{75435092-4C4F-4D7D-BBCF-03D0051470A1}" type="pres">
      <dgm:prSet presAssocID="{EBE4ED8E-3B9D-4DE0-B94F-35B585DEAD4C}" presName="sibTrans" presStyleCnt="0"/>
      <dgm:spPr/>
    </dgm:pt>
    <dgm:pt modelId="{B68DABB1-7EF7-40D2-8DE8-8F10FC205F82}" type="pres">
      <dgm:prSet presAssocID="{8A997817-E51B-4514-A2F3-8E539EDA614B}" presName="composite" presStyleCnt="0"/>
      <dgm:spPr/>
    </dgm:pt>
    <dgm:pt modelId="{A2E2DB1A-3C70-43C2-AC19-7C402A0321BA}" type="pres">
      <dgm:prSet presAssocID="{8A997817-E51B-4514-A2F3-8E539EDA614B}" presName="ParentText" presStyleLbl="node1" presStyleIdx="2" presStyleCnt="3">
        <dgm:presLayoutVars>
          <dgm:chMax val="1"/>
          <dgm:chPref val="1"/>
          <dgm:bulletEnabled val="1"/>
        </dgm:presLayoutVars>
      </dgm:prSet>
      <dgm:spPr/>
    </dgm:pt>
    <dgm:pt modelId="{F5298D43-7B6B-4289-A5E2-1497FDD67875}" type="pres">
      <dgm:prSet presAssocID="{8A997817-E51B-4514-A2F3-8E539EDA614B}" presName="FinalChildText" presStyleLbl="revTx" presStyleIdx="2" presStyleCnt="3">
        <dgm:presLayoutVars>
          <dgm:chMax val="0"/>
          <dgm:chPref val="0"/>
          <dgm:bulletEnabled val="1"/>
        </dgm:presLayoutVars>
      </dgm:prSet>
      <dgm:spPr/>
    </dgm:pt>
  </dgm:ptLst>
  <dgm:cxnLst>
    <dgm:cxn modelId="{B9EEAC08-7158-42C6-93A6-75A52DA603A9}" type="presOf" srcId="{9C141949-53B0-48E0-8A37-7303572778F2}" destId="{EBF1CBAE-0EAA-4420-9E7B-78E9F8102188}" srcOrd="0" destOrd="0" presId="urn:microsoft.com/office/officeart/2005/8/layout/StepDownProcess"/>
    <dgm:cxn modelId="{48FE431A-5539-4DF4-8779-0605A9319A49}" srcId="{8A997817-E51B-4514-A2F3-8E539EDA614B}" destId="{25BC14CD-3315-40A5-B94E-A7662A31D834}" srcOrd="0" destOrd="0" parTransId="{FFBAF60B-8D33-47D6-81CD-687B80D85B06}" sibTransId="{EC42874F-D259-4BE4-B56A-1004D61F06C7}"/>
    <dgm:cxn modelId="{18CD101E-4749-4FC4-B9DE-2E421C174DA8}" srcId="{8FFDE568-063E-4769-AB09-5E65F3C51DC3}" destId="{8A997817-E51B-4514-A2F3-8E539EDA614B}" srcOrd="2" destOrd="0" parTransId="{3F1FF58C-1DDF-4DBD-BA57-22D613F9E83B}" sibTransId="{DB63CA75-86D9-4570-80F3-DAAC4B9F84E2}"/>
    <dgm:cxn modelId="{9C02E040-F182-4A00-B7EB-3A35E92623C1}" type="presOf" srcId="{F4703D13-362F-4936-AC26-44F1560ECF7B}" destId="{11E6617E-CF0F-4367-A2F7-B2C28729EECA}" srcOrd="0" destOrd="0" presId="urn:microsoft.com/office/officeart/2005/8/layout/StepDownProcess"/>
    <dgm:cxn modelId="{A58F1A5E-DEAC-429D-97A8-20458A18CE42}" srcId="{F4703D13-362F-4936-AC26-44F1560ECF7B}" destId="{27F34065-A183-49DD-B4BB-996BFA26F069}" srcOrd="0" destOrd="0" parTransId="{2CEDAC28-7FD6-4777-BAC9-7E96C618B8E3}" sibTransId="{4CB96333-2F58-45EC-9EC8-A024184C3AF2}"/>
    <dgm:cxn modelId="{B8A15241-B64C-4F5F-845F-AA04D0AF112F}" srcId="{8FFDE568-063E-4769-AB09-5E65F3C51DC3}" destId="{F4703D13-362F-4936-AC26-44F1560ECF7B}" srcOrd="1" destOrd="0" parTransId="{69F7DD36-D798-4C5E-86A6-7CB32E9C4AEC}" sibTransId="{EBE4ED8E-3B9D-4DE0-B94F-35B585DEAD4C}"/>
    <dgm:cxn modelId="{5A333674-6A6D-4B34-A121-8B41E8452135}" type="presOf" srcId="{25BC14CD-3315-40A5-B94E-A7662A31D834}" destId="{F5298D43-7B6B-4289-A5E2-1497FDD67875}" srcOrd="0" destOrd="0" presId="urn:microsoft.com/office/officeart/2005/8/layout/StepDownProcess"/>
    <dgm:cxn modelId="{1191A354-AE17-4B6F-A7BB-F908062079CF}" type="presOf" srcId="{F60C7C23-52EA-498A-ACE9-A67C7CAD3F16}" destId="{DB3E3708-1EA8-467F-8018-C3C3625FFFF2}" srcOrd="0" destOrd="0" presId="urn:microsoft.com/office/officeart/2005/8/layout/StepDownProcess"/>
    <dgm:cxn modelId="{9AA4DB85-4637-4477-B736-E2605D708BD6}" type="presOf" srcId="{8FFDE568-063E-4769-AB09-5E65F3C51DC3}" destId="{756940FD-EFB2-4379-8A14-8DFE2ED46521}" srcOrd="0" destOrd="0" presId="urn:microsoft.com/office/officeart/2005/8/layout/StepDownProcess"/>
    <dgm:cxn modelId="{68796CB8-5D18-4D73-B95F-27992077B301}" srcId="{9C141949-53B0-48E0-8A37-7303572778F2}" destId="{F60C7C23-52EA-498A-ACE9-A67C7CAD3F16}" srcOrd="0" destOrd="0" parTransId="{4C273B00-4FAE-48C2-A105-39EE2429D7B0}" sibTransId="{2F2A23EB-17A5-423B-9ADA-FCC16F11316C}"/>
    <dgm:cxn modelId="{45D145DD-E916-4C55-927E-06D0E2166F10}" srcId="{8FFDE568-063E-4769-AB09-5E65F3C51DC3}" destId="{9C141949-53B0-48E0-8A37-7303572778F2}" srcOrd="0" destOrd="0" parTransId="{E45E5BEE-3883-4475-AAA9-AFAE39AADA2D}" sibTransId="{064F09E0-4C3C-4B1F-B67C-195C97534CA6}"/>
    <dgm:cxn modelId="{6C21A5E4-C94C-47E5-AAC6-7DC8FFF2FA3F}" type="presOf" srcId="{8A997817-E51B-4514-A2F3-8E539EDA614B}" destId="{A2E2DB1A-3C70-43C2-AC19-7C402A0321BA}" srcOrd="0" destOrd="0" presId="urn:microsoft.com/office/officeart/2005/8/layout/StepDownProcess"/>
    <dgm:cxn modelId="{F1F681F7-7D71-4FBF-83CF-DA6C4E3FAA52}" type="presOf" srcId="{27F34065-A183-49DD-B4BB-996BFA26F069}" destId="{8478ADCB-28CA-4F31-AB13-E822C37CB61E}" srcOrd="0" destOrd="0" presId="urn:microsoft.com/office/officeart/2005/8/layout/StepDownProcess"/>
    <dgm:cxn modelId="{FB8A6B8D-2DE3-42E7-A92B-C5E94D696D7F}" type="presParOf" srcId="{756940FD-EFB2-4379-8A14-8DFE2ED46521}" destId="{51B6C3D5-D0E6-4B8E-B4D7-2B5CFFBF8269}" srcOrd="0" destOrd="0" presId="urn:microsoft.com/office/officeart/2005/8/layout/StepDownProcess"/>
    <dgm:cxn modelId="{E1BDA67C-D4D6-44FE-9785-8EE49A50E418}" type="presParOf" srcId="{51B6C3D5-D0E6-4B8E-B4D7-2B5CFFBF8269}" destId="{5875C007-A012-4BD8-8A54-1D1346AEAC7C}" srcOrd="0" destOrd="0" presId="urn:microsoft.com/office/officeart/2005/8/layout/StepDownProcess"/>
    <dgm:cxn modelId="{0BE60FC4-A86A-4070-915C-2F6C046322C5}" type="presParOf" srcId="{51B6C3D5-D0E6-4B8E-B4D7-2B5CFFBF8269}" destId="{EBF1CBAE-0EAA-4420-9E7B-78E9F8102188}" srcOrd="1" destOrd="0" presId="urn:microsoft.com/office/officeart/2005/8/layout/StepDownProcess"/>
    <dgm:cxn modelId="{9F5EC431-44A0-4DAC-9CFF-69B08F95CA3A}" type="presParOf" srcId="{51B6C3D5-D0E6-4B8E-B4D7-2B5CFFBF8269}" destId="{DB3E3708-1EA8-467F-8018-C3C3625FFFF2}" srcOrd="2" destOrd="0" presId="urn:microsoft.com/office/officeart/2005/8/layout/StepDownProcess"/>
    <dgm:cxn modelId="{52F49003-FA11-42F5-9A75-674892F39E98}" type="presParOf" srcId="{756940FD-EFB2-4379-8A14-8DFE2ED46521}" destId="{273CB55C-CDDF-4B11-897D-3A1E873117EC}" srcOrd="1" destOrd="0" presId="urn:microsoft.com/office/officeart/2005/8/layout/StepDownProcess"/>
    <dgm:cxn modelId="{A419C844-4A92-4F02-801E-4B01F08B245E}" type="presParOf" srcId="{756940FD-EFB2-4379-8A14-8DFE2ED46521}" destId="{4EEC867F-77E5-4971-A84C-900D4A246568}" srcOrd="2" destOrd="0" presId="urn:microsoft.com/office/officeart/2005/8/layout/StepDownProcess"/>
    <dgm:cxn modelId="{6AC68D55-EC7D-4A19-A450-ABAFB7BFE4C3}" type="presParOf" srcId="{4EEC867F-77E5-4971-A84C-900D4A246568}" destId="{EEC05373-0058-4F2A-9DAE-F3A71B4F12C0}" srcOrd="0" destOrd="0" presId="urn:microsoft.com/office/officeart/2005/8/layout/StepDownProcess"/>
    <dgm:cxn modelId="{5E93ACF8-AD20-47B0-8651-0A43D597B530}" type="presParOf" srcId="{4EEC867F-77E5-4971-A84C-900D4A246568}" destId="{11E6617E-CF0F-4367-A2F7-B2C28729EECA}" srcOrd="1" destOrd="0" presId="urn:microsoft.com/office/officeart/2005/8/layout/StepDownProcess"/>
    <dgm:cxn modelId="{BF1CCD39-C5B6-4AFF-8BEF-494F7D0DD5E0}" type="presParOf" srcId="{4EEC867F-77E5-4971-A84C-900D4A246568}" destId="{8478ADCB-28CA-4F31-AB13-E822C37CB61E}" srcOrd="2" destOrd="0" presId="urn:microsoft.com/office/officeart/2005/8/layout/StepDownProcess"/>
    <dgm:cxn modelId="{12D1F82A-41ED-48B8-9C1A-BC69641E1F39}" type="presParOf" srcId="{756940FD-EFB2-4379-8A14-8DFE2ED46521}" destId="{75435092-4C4F-4D7D-BBCF-03D0051470A1}" srcOrd="3" destOrd="0" presId="urn:microsoft.com/office/officeart/2005/8/layout/StepDownProcess"/>
    <dgm:cxn modelId="{1F1442BF-A13C-4578-8864-D8A5441ED83D}" type="presParOf" srcId="{756940FD-EFB2-4379-8A14-8DFE2ED46521}" destId="{B68DABB1-7EF7-40D2-8DE8-8F10FC205F82}" srcOrd="4" destOrd="0" presId="urn:microsoft.com/office/officeart/2005/8/layout/StepDownProcess"/>
    <dgm:cxn modelId="{7B09AAF0-F533-46D1-8928-8C818D47C42A}" type="presParOf" srcId="{B68DABB1-7EF7-40D2-8DE8-8F10FC205F82}" destId="{A2E2DB1A-3C70-43C2-AC19-7C402A0321BA}" srcOrd="0" destOrd="0" presId="urn:microsoft.com/office/officeart/2005/8/layout/StepDownProcess"/>
    <dgm:cxn modelId="{D349B6DF-004F-4A19-952A-8B69233B5F25}" type="presParOf" srcId="{B68DABB1-7EF7-40D2-8DE8-8F10FC205F82}" destId="{F5298D43-7B6B-4289-A5E2-1497FDD67875}"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75C007-A012-4BD8-8A54-1D1346AEAC7C}">
      <dsp:nvSpPr>
        <dsp:cNvPr id="0" name=""/>
        <dsp:cNvSpPr/>
      </dsp:nvSpPr>
      <dsp:spPr>
        <a:xfrm rot="5400000">
          <a:off x="241467" y="1444598"/>
          <a:ext cx="908948" cy="1034806"/>
        </a:xfrm>
        <a:prstGeom prst="bentUpArrow">
          <a:avLst>
            <a:gd name="adj1" fmla="val 32840"/>
            <a:gd name="adj2" fmla="val 25000"/>
            <a:gd name="adj3" fmla="val 35780"/>
          </a:avLst>
        </a:prstGeom>
        <a:solidFill>
          <a:schemeClr val="accent4">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BF1CBAE-0EAA-4420-9E7B-78E9F8102188}">
      <dsp:nvSpPr>
        <dsp:cNvPr id="0" name=""/>
        <dsp:cNvSpPr/>
      </dsp:nvSpPr>
      <dsp:spPr>
        <a:xfrm>
          <a:off x="651" y="437010"/>
          <a:ext cx="1530134" cy="1071044"/>
        </a:xfrm>
        <a:prstGeom prst="roundRect">
          <a:avLst>
            <a:gd name="adj" fmla="val 166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Business	</a:t>
          </a:r>
        </a:p>
      </dsp:txBody>
      <dsp:txXfrm>
        <a:off x="52944" y="489303"/>
        <a:ext cx="1425548" cy="966458"/>
      </dsp:txXfrm>
    </dsp:sp>
    <dsp:sp modelId="{DB3E3708-1EA8-467F-8018-C3C3625FFFF2}">
      <dsp:nvSpPr>
        <dsp:cNvPr id="0" name=""/>
        <dsp:cNvSpPr/>
      </dsp:nvSpPr>
      <dsp:spPr>
        <a:xfrm>
          <a:off x="1530786" y="539158"/>
          <a:ext cx="1112874" cy="865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ctr" anchorCtr="0">
          <a:noAutofit/>
        </a:bodyPr>
        <a:lstStyle/>
        <a:p>
          <a:pPr marL="114300" lvl="1" indent="-114300" algn="l" defTabSz="666750">
            <a:lnSpc>
              <a:spcPct val="90000"/>
            </a:lnSpc>
            <a:spcBef>
              <a:spcPct val="0"/>
            </a:spcBef>
            <a:spcAft>
              <a:spcPct val="15000"/>
            </a:spcAft>
            <a:buChar char="•"/>
          </a:pPr>
          <a:r>
            <a:rPr lang="en-GB" sz="1500" kern="1200" dirty="0"/>
            <a:t>Define OKRs</a:t>
          </a:r>
        </a:p>
      </dsp:txBody>
      <dsp:txXfrm>
        <a:off x="1530786" y="539158"/>
        <a:ext cx="1112874" cy="865665"/>
      </dsp:txXfrm>
    </dsp:sp>
    <dsp:sp modelId="{EEC05373-0058-4F2A-9DAE-F3A71B4F12C0}">
      <dsp:nvSpPr>
        <dsp:cNvPr id="0" name=""/>
        <dsp:cNvSpPr/>
      </dsp:nvSpPr>
      <dsp:spPr>
        <a:xfrm rot="5400000">
          <a:off x="1510111" y="2647734"/>
          <a:ext cx="908948" cy="1034806"/>
        </a:xfrm>
        <a:prstGeom prst="bentUpArrow">
          <a:avLst>
            <a:gd name="adj1" fmla="val 32840"/>
            <a:gd name="adj2" fmla="val 25000"/>
            <a:gd name="adj3" fmla="val 35780"/>
          </a:avLst>
        </a:prstGeom>
        <a:solidFill>
          <a:schemeClr val="accent4">
            <a:tint val="50000"/>
            <a:hueOff val="10860531"/>
            <a:satOff val="-52986"/>
            <a:lumOff val="75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1E6617E-CF0F-4367-A2F7-B2C28729EECA}">
      <dsp:nvSpPr>
        <dsp:cNvPr id="0" name=""/>
        <dsp:cNvSpPr/>
      </dsp:nvSpPr>
      <dsp:spPr>
        <a:xfrm>
          <a:off x="1269295" y="1640146"/>
          <a:ext cx="1530134" cy="1071044"/>
        </a:xfrm>
        <a:prstGeom prst="roundRect">
          <a:avLst>
            <a:gd name="adj" fmla="val 16670"/>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Departments</a:t>
          </a:r>
        </a:p>
      </dsp:txBody>
      <dsp:txXfrm>
        <a:off x="1321588" y="1692439"/>
        <a:ext cx="1425548" cy="966458"/>
      </dsp:txXfrm>
    </dsp:sp>
    <dsp:sp modelId="{8478ADCB-28CA-4F31-AB13-E822C37CB61E}">
      <dsp:nvSpPr>
        <dsp:cNvPr id="0" name=""/>
        <dsp:cNvSpPr/>
      </dsp:nvSpPr>
      <dsp:spPr>
        <a:xfrm>
          <a:off x="2799430" y="1742295"/>
          <a:ext cx="1112874" cy="865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ctr" anchorCtr="0">
          <a:noAutofit/>
        </a:bodyPr>
        <a:lstStyle/>
        <a:p>
          <a:pPr marL="114300" lvl="1" indent="-114300" algn="l" defTabSz="666750">
            <a:lnSpc>
              <a:spcPct val="90000"/>
            </a:lnSpc>
            <a:spcBef>
              <a:spcPct val="0"/>
            </a:spcBef>
            <a:spcAft>
              <a:spcPct val="15000"/>
            </a:spcAft>
            <a:buChar char="•"/>
          </a:pPr>
          <a:r>
            <a:rPr lang="en-GB" sz="1500" kern="1200" dirty="0"/>
            <a:t>Define OKRs</a:t>
          </a:r>
        </a:p>
      </dsp:txBody>
      <dsp:txXfrm>
        <a:off x="2799430" y="1742295"/>
        <a:ext cx="1112874" cy="865665"/>
      </dsp:txXfrm>
    </dsp:sp>
    <dsp:sp modelId="{A2E2DB1A-3C70-43C2-AC19-7C402A0321BA}">
      <dsp:nvSpPr>
        <dsp:cNvPr id="0" name=""/>
        <dsp:cNvSpPr/>
      </dsp:nvSpPr>
      <dsp:spPr>
        <a:xfrm>
          <a:off x="2537939" y="2843283"/>
          <a:ext cx="1530134" cy="1071044"/>
        </a:xfrm>
        <a:prstGeom prst="roundRect">
          <a:avLst>
            <a:gd name="adj" fmla="val 16670"/>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Individuals</a:t>
          </a:r>
        </a:p>
      </dsp:txBody>
      <dsp:txXfrm>
        <a:off x="2590232" y="2895576"/>
        <a:ext cx="1425548" cy="966458"/>
      </dsp:txXfrm>
    </dsp:sp>
    <dsp:sp modelId="{F5298D43-7B6B-4289-A5E2-1497FDD67875}">
      <dsp:nvSpPr>
        <dsp:cNvPr id="0" name=""/>
        <dsp:cNvSpPr/>
      </dsp:nvSpPr>
      <dsp:spPr>
        <a:xfrm>
          <a:off x="4068074" y="2945431"/>
          <a:ext cx="1112874" cy="865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ctr" anchorCtr="0">
          <a:noAutofit/>
        </a:bodyPr>
        <a:lstStyle/>
        <a:p>
          <a:pPr marL="228600" lvl="1" indent="-228600" algn="l" defTabSz="889000">
            <a:lnSpc>
              <a:spcPct val="90000"/>
            </a:lnSpc>
            <a:spcBef>
              <a:spcPct val="0"/>
            </a:spcBef>
            <a:spcAft>
              <a:spcPct val="15000"/>
            </a:spcAft>
            <a:buChar char="•"/>
          </a:pPr>
          <a:r>
            <a:rPr lang="en-GB" sz="2000" kern="1200" dirty="0"/>
            <a:t>Define OKRs</a:t>
          </a:r>
        </a:p>
      </dsp:txBody>
      <dsp:txXfrm>
        <a:off x="4068074" y="2945431"/>
        <a:ext cx="1112874" cy="865665"/>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92A08E-FE48-416F-8B97-3EF0AF82CE5C}" type="datetimeFigureOut">
              <a:rPr lang="en-GB" smtClean="0"/>
              <a:t>13/09/2022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0D2677-AEF1-4492-A807-FC887543D9B1}" type="slidenum">
              <a:rPr lang="en-GB" smtClean="0"/>
              <a:t>‹#›</a:t>
            </a:fld>
            <a:endParaRPr lang="en-GB"/>
          </a:p>
        </p:txBody>
      </p:sp>
    </p:spTree>
    <p:extLst>
      <p:ext uri="{BB962C8B-B14F-4D97-AF65-F5344CB8AC3E}">
        <p14:creationId xmlns:p14="http://schemas.microsoft.com/office/powerpoint/2010/main" val="783348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www.plai.team/blog/moonshot-with-roofshot-okrs" TargetMode="External"/><Relationship Id="rId3" Type="http://schemas.openxmlformats.org/officeDocument/2006/relationships/hyperlink" Target="https://www.goodreads.com/book/show/23158207-how-google-works" TargetMode="External"/><Relationship Id="rId7" Type="http://schemas.openxmlformats.org/officeDocument/2006/relationships/hyperlink" Target="https://www.plai.team/blog/individual-okr"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hrblog.spotify.com/2016/08/15/our-beliefs/" TargetMode="External"/><Relationship Id="rId5" Type="http://schemas.openxmlformats.org/officeDocument/2006/relationships/hyperlink" Target="https://www.goodreads.com/book/show/39286958-measure-what-matters" TargetMode="External"/><Relationship Id="rId4" Type="http://schemas.openxmlformats.org/officeDocument/2006/relationships/hyperlink" Target="https://rework.withgoogle.com/guides/set-goals-with-okrs/steps/introduction/"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 Introduction to OKRs and Microsoft Viva Goals</a:t>
            </a:r>
          </a:p>
          <a:p>
            <a:endParaRPr lang="en-GB" dirty="0"/>
          </a:p>
          <a:p>
            <a:r>
              <a:rPr lang="en-GB" dirty="0"/>
              <a:t>Viva Goals is an exciting new offering from Microsoft as part of the Microsoft Viva Employee Experience family. It aims to help businesses, senior management, define and plan their strategy and align the business to it.</a:t>
            </a:r>
          </a:p>
          <a:p>
            <a:endParaRPr lang="en-GB" dirty="0"/>
          </a:p>
          <a:p>
            <a:r>
              <a:rPr lang="en-GB" dirty="0"/>
              <a:t>This talk will introduce you to OKRs and Microsoft Viva Goals using discussion, hints and tips, and demos. </a:t>
            </a:r>
          </a:p>
          <a:p>
            <a:r>
              <a:rPr lang="en-GB" dirty="0"/>
              <a:t>The talk discusses and answers the following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What challenges are OKRs looking to solve? </a:t>
            </a:r>
          </a:p>
          <a:p>
            <a:pPr marL="171450" indent="-171450">
              <a:buFontTx/>
              <a:buChar char="-"/>
            </a:pPr>
            <a:r>
              <a:rPr lang="en-GB" dirty="0"/>
              <a:t>What are OKRs?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Why would you want to implement OKRs?</a:t>
            </a:r>
          </a:p>
          <a:p>
            <a:pPr marL="171450" indent="-171450">
              <a:buFontTx/>
              <a:buChar char="-"/>
            </a:pPr>
            <a:r>
              <a:rPr lang="en-GB" dirty="0"/>
              <a:t>What is Microsoft Viva Goals?</a:t>
            </a:r>
          </a:p>
          <a:p>
            <a:pPr marL="171450" indent="-171450">
              <a:buFontTx/>
              <a:buChar char="-"/>
            </a:pPr>
            <a:r>
              <a:rPr lang="en-GB" dirty="0"/>
              <a:t>What licensing do you need?</a:t>
            </a:r>
          </a:p>
          <a:p>
            <a:pPr marL="171450" indent="-171450">
              <a:buFontTx/>
              <a:buChar char="-"/>
            </a:pPr>
            <a:r>
              <a:rPr lang="en-GB" dirty="0"/>
              <a:t>What are the concepts within Viva Goals?</a:t>
            </a:r>
          </a:p>
          <a:p>
            <a:pPr marL="171450" indent="-171450">
              <a:buFontTx/>
              <a:buChar char="-"/>
            </a:pPr>
            <a:r>
              <a:rPr lang="en-GB" dirty="0"/>
              <a:t>How do you get going with OKRs and Viva Goals?</a:t>
            </a:r>
          </a:p>
          <a:p>
            <a:pPr marL="171450" indent="-171450">
              <a:buFontTx/>
              <a:buChar char="-"/>
            </a:pPr>
            <a:r>
              <a:rPr lang="en-GB" dirty="0"/>
              <a:t>Send you away with a set of resources so you can get started on your journey.</a:t>
            </a:r>
          </a:p>
          <a:p>
            <a:pPr marL="171450" indent="-171450">
              <a:buFontTx/>
              <a:buChar char="-"/>
            </a:pPr>
            <a:endParaRPr lang="en-GB" dirty="0"/>
          </a:p>
          <a:p>
            <a:pPr marL="171450" indent="-171450">
              <a:buFontTx/>
              <a:buChar char="-"/>
            </a:pPr>
            <a:endParaRPr lang="en-GB" dirty="0"/>
          </a:p>
          <a:p>
            <a:pPr marL="0" indent="0">
              <a:buFontTx/>
              <a:buNone/>
            </a:pPr>
            <a:endParaRPr lang="en-GB" dirty="0"/>
          </a:p>
        </p:txBody>
      </p:sp>
      <p:sp>
        <p:nvSpPr>
          <p:cNvPr id="4" name="Slide Number Placeholder 3"/>
          <p:cNvSpPr>
            <a:spLocks noGrp="1"/>
          </p:cNvSpPr>
          <p:nvPr>
            <p:ph type="sldNum" sz="quarter" idx="5"/>
          </p:nvPr>
        </p:nvSpPr>
        <p:spPr/>
        <p:txBody>
          <a:bodyPr/>
          <a:lstStyle/>
          <a:p>
            <a:fld id="{890D2677-AEF1-4492-A807-FC887543D9B1}" type="slidenum">
              <a:rPr lang="en-GB" smtClean="0"/>
              <a:t>1</a:t>
            </a:fld>
            <a:endParaRPr lang="en-GB"/>
          </a:p>
        </p:txBody>
      </p:sp>
    </p:spTree>
    <p:extLst>
      <p:ext uri="{BB962C8B-B14F-4D97-AF65-F5344CB8AC3E}">
        <p14:creationId xmlns:p14="http://schemas.microsoft.com/office/powerpoint/2010/main" val="835481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0D2677-AEF1-4492-A807-FC887543D9B1}" type="slidenum">
              <a:rPr lang="en-GB" smtClean="0"/>
              <a:t>3</a:t>
            </a:fld>
            <a:endParaRPr lang="en-GB"/>
          </a:p>
        </p:txBody>
      </p:sp>
    </p:spTree>
    <p:extLst>
      <p:ext uri="{BB962C8B-B14F-4D97-AF65-F5344CB8AC3E}">
        <p14:creationId xmlns:p14="http://schemas.microsoft.com/office/powerpoint/2010/main" val="12939100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challenges are we trying to solve?</a:t>
            </a:r>
          </a:p>
        </p:txBody>
      </p:sp>
      <p:sp>
        <p:nvSpPr>
          <p:cNvPr id="4" name="Slide Number Placeholder 3"/>
          <p:cNvSpPr>
            <a:spLocks noGrp="1"/>
          </p:cNvSpPr>
          <p:nvPr>
            <p:ph type="sldNum" sz="quarter" idx="5"/>
          </p:nvPr>
        </p:nvSpPr>
        <p:spPr/>
        <p:txBody>
          <a:bodyPr/>
          <a:lstStyle/>
          <a:p>
            <a:fld id="{890D2677-AEF1-4492-A807-FC887543D9B1}" type="slidenum">
              <a:rPr lang="en-GB" smtClean="0"/>
              <a:t>5</a:t>
            </a:fld>
            <a:endParaRPr lang="en-GB"/>
          </a:p>
        </p:txBody>
      </p:sp>
    </p:spTree>
    <p:extLst>
      <p:ext uri="{BB962C8B-B14F-4D97-AF65-F5344CB8AC3E}">
        <p14:creationId xmlns:p14="http://schemas.microsoft.com/office/powerpoint/2010/main" val="37479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want the business to be successful and grow. We want it to succeed. </a:t>
            </a:r>
          </a:p>
          <a:p>
            <a:r>
              <a:rPr lang="en-GB" dirty="0"/>
              <a:t>One of the key habits for a successful business is to have a plan. </a:t>
            </a:r>
          </a:p>
          <a:p>
            <a:endParaRPr lang="en-GB" dirty="0"/>
          </a:p>
          <a:p>
            <a:r>
              <a:rPr lang="en-GB" dirty="0"/>
              <a:t>As Benjamin Franklin said “</a:t>
            </a:r>
            <a:r>
              <a:rPr lang="en-US" b="0" i="0" dirty="0">
                <a:solidFill>
                  <a:srgbClr val="202124"/>
                </a:solidFill>
                <a:effectLst/>
                <a:latin typeface="Google Sans"/>
              </a:rPr>
              <a:t>“</a:t>
            </a:r>
            <a:r>
              <a:rPr lang="en-US" b="1" i="0" dirty="0">
                <a:solidFill>
                  <a:srgbClr val="202124"/>
                </a:solidFill>
                <a:effectLst/>
                <a:latin typeface="Google Sans"/>
              </a:rPr>
              <a:t>If You Fail to Plan, You Are Planning to Fail</a:t>
            </a:r>
            <a:r>
              <a:rPr lang="en-US" b="0" i="0" dirty="0">
                <a:solidFill>
                  <a:srgbClr val="202124"/>
                </a:solidFill>
                <a:effectLst/>
                <a:latin typeface="Google Sans"/>
              </a:rPr>
              <a:t>” — Benjamin Franklin.</a:t>
            </a:r>
            <a:endParaRPr lang="en-GB" dirty="0"/>
          </a:p>
          <a:p>
            <a:endParaRPr lang="en-GB" dirty="0"/>
          </a:p>
          <a:p>
            <a:r>
              <a:rPr lang="en-GB" dirty="0"/>
              <a:t>By having a plan, the business has direction and knows where it is going. Sure on that road we might make a few wrong turns but we are present whilst we are on that journey and not just meandering around.</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890D2677-AEF1-4492-A807-FC887543D9B1}" type="slidenum">
              <a:rPr lang="en-GB" smtClean="0"/>
              <a:t>6</a:t>
            </a:fld>
            <a:endParaRPr lang="en-GB"/>
          </a:p>
        </p:txBody>
      </p:sp>
    </p:spTree>
    <p:extLst>
      <p:ext uri="{BB962C8B-B14F-4D97-AF65-F5344CB8AC3E}">
        <p14:creationId xmlns:p14="http://schemas.microsoft.com/office/powerpoint/2010/main" val="1866057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Great so you have a plan, how do you communicate the plan through the business?</a:t>
            </a:r>
          </a:p>
          <a:p>
            <a:r>
              <a:rPr lang="en-GB" dirty="0"/>
              <a:t>You could use the Intranet to define the strategy but when you get into the detail it is difficult to communicate the changes and keep people in the know.</a:t>
            </a:r>
          </a:p>
          <a:p>
            <a:endParaRPr lang="en-GB" dirty="0"/>
          </a:p>
          <a:p>
            <a:r>
              <a:rPr lang="en-GB" dirty="0"/>
              <a:t>The plan also is likely to be high level or aimed at the business or department, but then how does that plan break down for the individual? How do they contribute to the plan?</a:t>
            </a:r>
          </a:p>
          <a:p>
            <a:endParaRPr lang="en-GB" dirty="0"/>
          </a:p>
        </p:txBody>
      </p:sp>
      <p:sp>
        <p:nvSpPr>
          <p:cNvPr id="4" name="Slide Number Placeholder 3"/>
          <p:cNvSpPr>
            <a:spLocks noGrp="1"/>
          </p:cNvSpPr>
          <p:nvPr>
            <p:ph type="sldNum" sz="quarter" idx="5"/>
          </p:nvPr>
        </p:nvSpPr>
        <p:spPr/>
        <p:txBody>
          <a:bodyPr/>
          <a:lstStyle/>
          <a:p>
            <a:fld id="{890D2677-AEF1-4492-A807-FC887543D9B1}" type="slidenum">
              <a:rPr lang="en-GB" smtClean="0"/>
              <a:t>7</a:t>
            </a:fld>
            <a:endParaRPr lang="en-GB"/>
          </a:p>
        </p:txBody>
      </p:sp>
    </p:spTree>
    <p:extLst>
      <p:ext uri="{BB962C8B-B14F-4D97-AF65-F5344CB8AC3E}">
        <p14:creationId xmlns:p14="http://schemas.microsoft.com/office/powerpoint/2010/main" val="2939983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Additionally, we might have a plan which that has been communicated rolled out to the business, department and teams but how do we align to the individuals so that they are working on the things that are important to the business? </a:t>
            </a:r>
          </a:p>
          <a:p>
            <a:endParaRPr lang="en-GB" dirty="0"/>
          </a:p>
          <a:p>
            <a:r>
              <a:rPr lang="en-GB" dirty="0"/>
              <a:t>Additionally, explaining why they are working on these things helps give them a sense of purpose they can see that how what they are doing is benefiting the business.</a:t>
            </a:r>
          </a:p>
        </p:txBody>
      </p:sp>
      <p:sp>
        <p:nvSpPr>
          <p:cNvPr id="4" name="Slide Number Placeholder 3"/>
          <p:cNvSpPr>
            <a:spLocks noGrp="1"/>
          </p:cNvSpPr>
          <p:nvPr>
            <p:ph type="sldNum" sz="quarter" idx="5"/>
          </p:nvPr>
        </p:nvSpPr>
        <p:spPr/>
        <p:txBody>
          <a:bodyPr/>
          <a:lstStyle/>
          <a:p>
            <a:fld id="{890D2677-AEF1-4492-A807-FC887543D9B1}" type="slidenum">
              <a:rPr lang="en-GB" smtClean="0"/>
              <a:t>8</a:t>
            </a:fld>
            <a:endParaRPr lang="en-GB"/>
          </a:p>
        </p:txBody>
      </p:sp>
    </p:spTree>
    <p:extLst>
      <p:ext uri="{BB962C8B-B14F-4D97-AF65-F5344CB8AC3E}">
        <p14:creationId xmlns:p14="http://schemas.microsoft.com/office/powerpoint/2010/main" val="34426154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follows on from the previous slide, when you have the plan and the actions how do you then track that you, department and individuals are on track and working on the plan?</a:t>
            </a:r>
          </a:p>
        </p:txBody>
      </p:sp>
      <p:sp>
        <p:nvSpPr>
          <p:cNvPr id="4" name="Slide Number Placeholder 3"/>
          <p:cNvSpPr>
            <a:spLocks noGrp="1"/>
          </p:cNvSpPr>
          <p:nvPr>
            <p:ph type="sldNum" sz="quarter" idx="5"/>
          </p:nvPr>
        </p:nvSpPr>
        <p:spPr/>
        <p:txBody>
          <a:bodyPr/>
          <a:lstStyle/>
          <a:p>
            <a:fld id="{890D2677-AEF1-4492-A807-FC887543D9B1}" type="slidenum">
              <a:rPr lang="en-GB" smtClean="0"/>
              <a:t>9</a:t>
            </a:fld>
            <a:endParaRPr lang="en-GB"/>
          </a:p>
        </p:txBody>
      </p:sp>
    </p:spTree>
    <p:extLst>
      <p:ext uri="{BB962C8B-B14F-4D97-AF65-F5344CB8AC3E}">
        <p14:creationId xmlns:p14="http://schemas.microsoft.com/office/powerpoint/2010/main" val="4188417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Finally, how do you know that you have are on track and most importantly that you have something in place that measures when you have met the goal!</a:t>
            </a:r>
          </a:p>
          <a:p>
            <a:endParaRPr lang="en-GB" dirty="0"/>
          </a:p>
          <a:p>
            <a:endParaRPr lang="en-GB" dirty="0"/>
          </a:p>
        </p:txBody>
      </p:sp>
      <p:sp>
        <p:nvSpPr>
          <p:cNvPr id="4" name="Slide Number Placeholder 3"/>
          <p:cNvSpPr>
            <a:spLocks noGrp="1"/>
          </p:cNvSpPr>
          <p:nvPr>
            <p:ph type="sldNum" sz="quarter" idx="5"/>
          </p:nvPr>
        </p:nvSpPr>
        <p:spPr/>
        <p:txBody>
          <a:bodyPr/>
          <a:lstStyle/>
          <a:p>
            <a:fld id="{890D2677-AEF1-4492-A807-FC887543D9B1}" type="slidenum">
              <a:rPr lang="en-GB" smtClean="0"/>
              <a:t>10</a:t>
            </a:fld>
            <a:endParaRPr lang="en-GB"/>
          </a:p>
        </p:txBody>
      </p:sp>
    </p:spTree>
    <p:extLst>
      <p:ext uri="{BB962C8B-B14F-4D97-AF65-F5344CB8AC3E}">
        <p14:creationId xmlns:p14="http://schemas.microsoft.com/office/powerpoint/2010/main" val="3849805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 approach to tackling these challenges is to use OKRs</a:t>
            </a:r>
          </a:p>
          <a:p>
            <a:endParaRPr lang="en-GB" dirty="0"/>
          </a:p>
          <a:p>
            <a:r>
              <a:rPr lang="en-GB" dirty="0"/>
              <a:t>OKRs was invented by Andy Grove in the 1970s.</a:t>
            </a:r>
          </a:p>
          <a:p>
            <a:pPr algn="l"/>
            <a:endParaRPr lang="en-GB" b="0" i="0" dirty="0">
              <a:solidFill>
                <a:srgbClr val="202124"/>
              </a:solidFill>
              <a:effectLst/>
              <a:latin typeface="arial" panose="020B0604020202020204" pitchFamily="34" charset="0"/>
            </a:endParaRPr>
          </a:p>
          <a:p>
            <a:pPr algn="l"/>
            <a:r>
              <a:rPr lang="en-GB" b="1" i="0" dirty="0">
                <a:solidFill>
                  <a:srgbClr val="202124"/>
                </a:solidFill>
                <a:effectLst/>
                <a:latin typeface="Google Sans"/>
              </a:rPr>
              <a:t>Andy Grove</a:t>
            </a:r>
            <a:r>
              <a:rPr lang="en-GB" b="0" i="0" dirty="0">
                <a:solidFill>
                  <a:srgbClr val="202124"/>
                </a:solidFill>
                <a:effectLst/>
                <a:latin typeface="Google Sans"/>
              </a:rPr>
              <a:t> and OKRs, the 1970s</a:t>
            </a:r>
          </a:p>
          <a:p>
            <a:pPr algn="l"/>
            <a:r>
              <a:rPr lang="en-GB" b="0" i="0" dirty="0">
                <a:solidFill>
                  <a:srgbClr val="202124"/>
                </a:solidFill>
                <a:effectLst/>
                <a:latin typeface="Google Sans"/>
              </a:rPr>
              <a:t>As a CEO at Intel, Andy Grove took the idea of MBO from Peter Drucker and upgraded it with the concept of Key Results. Thus, OKRs were born, and Andy Grove became the father of the OKR framework.</a:t>
            </a:r>
            <a:endParaRPr lang="en-GB" b="0" i="0" dirty="0">
              <a:solidFill>
                <a:srgbClr val="202124"/>
              </a:solidFill>
              <a:effectLst/>
              <a:latin typeface="arial" panose="020B0604020202020204" pitchFamily="34" charset="0"/>
            </a:endParaRPr>
          </a:p>
          <a:p>
            <a:endParaRPr lang="en-GB" dirty="0"/>
          </a:p>
          <a:p>
            <a:endParaRPr lang="en-GB" dirty="0"/>
          </a:p>
          <a:p>
            <a:pPr algn="l"/>
            <a:r>
              <a:rPr lang="en-US" b="1" i="0" dirty="0">
                <a:solidFill>
                  <a:srgbClr val="193765"/>
                </a:solidFill>
                <a:effectLst/>
                <a:latin typeface="Ubuntu-2"/>
              </a:rPr>
              <a:t>John </a:t>
            </a:r>
            <a:r>
              <a:rPr lang="en-US" b="1" i="0" dirty="0" err="1">
                <a:solidFill>
                  <a:srgbClr val="193765"/>
                </a:solidFill>
                <a:effectLst/>
                <a:latin typeface="Ubuntu-2"/>
              </a:rPr>
              <a:t>Doerr</a:t>
            </a:r>
            <a:r>
              <a:rPr lang="en-US" b="1" i="0" dirty="0">
                <a:solidFill>
                  <a:srgbClr val="193765"/>
                </a:solidFill>
                <a:effectLst/>
                <a:latin typeface="Ubuntu-2"/>
              </a:rPr>
              <a:t> and Google, 1999</a:t>
            </a:r>
          </a:p>
          <a:p>
            <a:pPr algn="l"/>
            <a:r>
              <a:rPr lang="en-US" b="0" i="0" dirty="0">
                <a:solidFill>
                  <a:srgbClr val="65758B"/>
                </a:solidFill>
                <a:effectLst/>
                <a:latin typeface="Ubuntu-2"/>
              </a:rPr>
              <a:t>Among the management team at Intel was John </a:t>
            </a:r>
            <a:r>
              <a:rPr lang="en-US" b="0" i="0" dirty="0" err="1">
                <a:solidFill>
                  <a:srgbClr val="65758B"/>
                </a:solidFill>
                <a:effectLst/>
                <a:latin typeface="Ubuntu-2"/>
              </a:rPr>
              <a:t>Doerr</a:t>
            </a:r>
            <a:r>
              <a:rPr lang="en-US" b="0" i="0" dirty="0">
                <a:solidFill>
                  <a:srgbClr val="65758B"/>
                </a:solidFill>
                <a:effectLst/>
                <a:latin typeface="Ubuntu-2"/>
              </a:rPr>
              <a:t>, who later went on to become a legendary Silicon Valley VC working at Kleiner Perkins Caufield &amp; Byers. In 1999 Kleiner Perkins invested in Google, and John </a:t>
            </a:r>
            <a:r>
              <a:rPr lang="en-US" b="0" i="0" dirty="0" err="1">
                <a:solidFill>
                  <a:srgbClr val="65758B"/>
                </a:solidFill>
                <a:effectLst/>
                <a:latin typeface="Ubuntu-2"/>
              </a:rPr>
              <a:t>Doerr</a:t>
            </a:r>
            <a:r>
              <a:rPr lang="en-US" b="0" i="0" dirty="0">
                <a:solidFill>
                  <a:srgbClr val="65758B"/>
                </a:solidFill>
                <a:effectLst/>
                <a:latin typeface="Ubuntu-2"/>
              </a:rPr>
              <a:t> became an advisor to Google. As an advisor, J. </a:t>
            </a:r>
            <a:r>
              <a:rPr lang="en-US" b="0" i="0" dirty="0" err="1">
                <a:solidFill>
                  <a:srgbClr val="65758B"/>
                </a:solidFill>
                <a:effectLst/>
                <a:latin typeface="Ubuntu-2"/>
              </a:rPr>
              <a:t>Doerr</a:t>
            </a:r>
            <a:r>
              <a:rPr lang="en-US" b="0" i="0" dirty="0">
                <a:solidFill>
                  <a:srgbClr val="65758B"/>
                </a:solidFill>
                <a:effectLst/>
                <a:latin typeface="Ubuntu-2"/>
              </a:rPr>
              <a:t> introduced OKRs to Google in 1999. The idea caught up, Google founders Larry Page and Sergey Brin adopted it across the whole team (around 30 employees at that time). Since then, OKRs became an integral part of the Google culture and DNA. John, Larry, and Sergey credit OKRs for the staggering Google growth, many innovations, flat hierarchies in the team, and high employee morale (book "</a:t>
            </a:r>
            <a:r>
              <a:rPr lang="en-US" b="0" i="0" u="sng" dirty="0">
                <a:solidFill>
                  <a:srgbClr val="4493F9"/>
                </a:solidFill>
                <a:effectLst/>
                <a:latin typeface="Ubuntu-2"/>
                <a:hlinkClick r:id="rId3"/>
              </a:rPr>
              <a:t>How Google Works</a:t>
            </a:r>
            <a:r>
              <a:rPr lang="en-US" b="0" i="0" dirty="0">
                <a:solidFill>
                  <a:srgbClr val="65758B"/>
                </a:solidFill>
                <a:effectLst/>
                <a:latin typeface="Ubuntu-2"/>
              </a:rPr>
              <a:t>").</a:t>
            </a:r>
          </a:p>
          <a:p>
            <a:pPr algn="l"/>
            <a:r>
              <a:rPr lang="en-US" dirty="0"/>
              <a:t>“OKRs have helped lead us to 10x growth, many times over. They've helped make our crazily bold mission of "organizing the world's information" perhaps even achievable. They've kept me and the rest of the company on time and on track when it mattered the </a:t>
            </a:r>
            <a:r>
              <a:rPr lang="en-US" dirty="0" err="1"/>
              <a:t>most."</a:t>
            </a:r>
            <a:r>
              <a:rPr lang="en-US" b="1" i="1" dirty="0" err="1">
                <a:solidFill>
                  <a:srgbClr val="193765"/>
                </a:solidFill>
                <a:effectLst/>
                <a:latin typeface="Ubuntu-2"/>
              </a:rPr>
              <a:t>Larry</a:t>
            </a:r>
            <a:r>
              <a:rPr lang="en-US" b="1" i="1" dirty="0">
                <a:solidFill>
                  <a:srgbClr val="193765"/>
                </a:solidFill>
                <a:effectLst/>
                <a:latin typeface="Ubuntu-2"/>
              </a:rPr>
              <a:t> Page</a:t>
            </a:r>
            <a:r>
              <a:rPr lang="en-US" b="0" i="1" dirty="0">
                <a:solidFill>
                  <a:srgbClr val="65758B"/>
                </a:solidFill>
                <a:effectLst/>
                <a:latin typeface="Ubuntu-2"/>
              </a:rPr>
              <a:t>, CEO of Alphabet and co-founder of Google.</a:t>
            </a:r>
            <a:endParaRPr lang="en-US" b="0" i="0" dirty="0">
              <a:solidFill>
                <a:srgbClr val="65758B"/>
              </a:solidFill>
              <a:effectLst/>
              <a:latin typeface="Ubuntu-2"/>
            </a:endParaRPr>
          </a:p>
          <a:p>
            <a:pPr algn="l"/>
            <a:r>
              <a:rPr lang="en-US" b="0" i="0" dirty="0">
                <a:solidFill>
                  <a:srgbClr val="65758B"/>
                </a:solidFill>
                <a:effectLst/>
                <a:latin typeface="Ubuntu-2"/>
              </a:rPr>
              <a:t>What Google did differently about OKRs, they reduced the planning cycle to just a quarter. It allowed for a faster pace and innovations happening rapidly.</a:t>
            </a:r>
          </a:p>
          <a:p>
            <a:pPr algn="l"/>
            <a:endParaRPr lang="en-US" b="1" i="0" dirty="0">
              <a:solidFill>
                <a:srgbClr val="193765"/>
              </a:solidFill>
              <a:effectLst/>
              <a:latin typeface="Ubuntu-2"/>
            </a:endParaRPr>
          </a:p>
          <a:p>
            <a:pPr algn="l"/>
            <a:r>
              <a:rPr lang="en-US" b="1" i="0" dirty="0">
                <a:solidFill>
                  <a:srgbClr val="193765"/>
                </a:solidFill>
                <a:effectLst/>
                <a:latin typeface="Ubuntu-2"/>
              </a:rPr>
              <a:t>OKRs after Google, 2010+</a:t>
            </a:r>
          </a:p>
          <a:p>
            <a:pPr algn="l"/>
            <a:r>
              <a:rPr lang="en-US" b="0" i="0" dirty="0">
                <a:solidFill>
                  <a:srgbClr val="65758B"/>
                </a:solidFill>
                <a:effectLst/>
                <a:latin typeface="Ubuntu-2"/>
              </a:rPr>
              <a:t>The growth of Google to one of the most valuable companies in the world popularized the concept of OKRs. Google launched a resource </a:t>
            </a:r>
            <a:r>
              <a:rPr lang="en-US" b="0" i="0" u="sng" dirty="0" err="1">
                <a:solidFill>
                  <a:srgbClr val="4493F9"/>
                </a:solidFill>
                <a:effectLst/>
                <a:latin typeface="Ubuntu-2"/>
                <a:hlinkClick r:id="rId4"/>
              </a:rPr>
              <a:t>re:Work</a:t>
            </a:r>
            <a:r>
              <a:rPr lang="en-US" b="0" i="0" dirty="0">
                <a:solidFill>
                  <a:srgbClr val="65758B"/>
                </a:solidFill>
                <a:effectLst/>
                <a:latin typeface="Ubuntu-2"/>
              </a:rPr>
              <a:t> to share its OKR principles. John </a:t>
            </a:r>
            <a:r>
              <a:rPr lang="en-US" b="0" i="0" dirty="0" err="1">
                <a:solidFill>
                  <a:srgbClr val="65758B"/>
                </a:solidFill>
                <a:effectLst/>
                <a:latin typeface="Ubuntu-2"/>
              </a:rPr>
              <a:t>Doerr</a:t>
            </a:r>
            <a:r>
              <a:rPr lang="en-US" b="0" i="0" dirty="0">
                <a:solidFill>
                  <a:srgbClr val="65758B"/>
                </a:solidFill>
                <a:effectLst/>
                <a:latin typeface="Ubuntu-2"/>
              </a:rPr>
              <a:t> published a book about OKRs "</a:t>
            </a:r>
            <a:r>
              <a:rPr lang="en-US" b="0" i="0" u="sng" dirty="0">
                <a:solidFill>
                  <a:srgbClr val="4493F9"/>
                </a:solidFill>
                <a:effectLst/>
                <a:latin typeface="Ubuntu-2"/>
                <a:hlinkClick r:id="rId5"/>
              </a:rPr>
              <a:t>Measure What Matters</a:t>
            </a:r>
            <a:r>
              <a:rPr lang="en-US" b="0" i="0" dirty="0">
                <a:solidFill>
                  <a:srgbClr val="65758B"/>
                </a:solidFill>
                <a:effectLst/>
                <a:latin typeface="Ubuntu-2"/>
              </a:rPr>
              <a:t>."</a:t>
            </a:r>
            <a:br>
              <a:rPr lang="en-US" b="0" i="0" dirty="0">
                <a:solidFill>
                  <a:srgbClr val="65758B"/>
                </a:solidFill>
                <a:effectLst/>
                <a:latin typeface="Ubuntu-2"/>
              </a:rPr>
            </a:br>
            <a:br>
              <a:rPr lang="en-US" b="0" i="0" dirty="0">
                <a:solidFill>
                  <a:srgbClr val="65758B"/>
                </a:solidFill>
                <a:effectLst/>
                <a:latin typeface="Ubuntu-2"/>
              </a:rPr>
            </a:br>
            <a:r>
              <a:rPr lang="en-US" b="0" i="0" dirty="0">
                <a:solidFill>
                  <a:srgbClr val="65758B"/>
                </a:solidFill>
                <a:effectLst/>
                <a:latin typeface="Ubuntu-2"/>
              </a:rPr>
              <a:t>Many companies started adopting the OKR framework. Among them is Airbnb, LinkedIn, Dropbox, Spotify, Netflix, Amazon, Facebook, Gap, Lear, Deloitte, and Adobe. Each of the companies adopts the methodology for their needs. For example, Spotify </a:t>
            </a:r>
            <a:r>
              <a:rPr lang="en-US" b="0" i="0" u="sng" dirty="0">
                <a:solidFill>
                  <a:srgbClr val="4493F9"/>
                </a:solidFill>
                <a:effectLst/>
                <a:latin typeface="Ubuntu-2"/>
                <a:hlinkClick r:id="rId6"/>
              </a:rPr>
              <a:t>ditched the individual OKRs</a:t>
            </a:r>
            <a:r>
              <a:rPr lang="en-US" b="0" i="0" dirty="0">
                <a:solidFill>
                  <a:srgbClr val="65758B"/>
                </a:solidFill>
                <a:effectLst/>
                <a:latin typeface="Ubuntu-2"/>
              </a:rPr>
              <a:t>, since </a:t>
            </a:r>
            <a:r>
              <a:rPr lang="en-US" b="0" i="0" u="sng" dirty="0">
                <a:solidFill>
                  <a:srgbClr val="4493F9"/>
                </a:solidFill>
                <a:effectLst/>
                <a:latin typeface="Ubuntu-2"/>
                <a:hlinkClick r:id="rId7"/>
              </a:rPr>
              <a:t>they don't work</a:t>
            </a:r>
            <a:r>
              <a:rPr lang="en-US" b="0" i="0" dirty="0">
                <a:solidFill>
                  <a:srgbClr val="65758B"/>
                </a:solidFill>
                <a:effectLst/>
                <a:latin typeface="Ubuntu-2"/>
              </a:rPr>
              <a:t>.</a:t>
            </a:r>
            <a:br>
              <a:rPr lang="en-US" b="0" i="0" dirty="0">
                <a:solidFill>
                  <a:srgbClr val="65758B"/>
                </a:solidFill>
                <a:effectLst/>
                <a:latin typeface="Ubuntu-2"/>
              </a:rPr>
            </a:br>
            <a:br>
              <a:rPr lang="en-US" b="0" i="0" dirty="0">
                <a:solidFill>
                  <a:srgbClr val="65758B"/>
                </a:solidFill>
                <a:effectLst/>
                <a:latin typeface="Ubuntu-2"/>
              </a:rPr>
            </a:br>
            <a:r>
              <a:rPr lang="en-US" b="0" i="0" dirty="0">
                <a:solidFill>
                  <a:srgbClr val="65758B"/>
                </a:solidFill>
                <a:effectLst/>
                <a:latin typeface="Ubuntu-2"/>
              </a:rPr>
              <a:t>Important to note that OKRs don't aim to fix all the management and leadership gaps. They're just a tool that a skilled craftsman can use to boost team productivity and reach the </a:t>
            </a:r>
            <a:r>
              <a:rPr lang="en-US" b="0" i="0" u="sng" dirty="0">
                <a:solidFill>
                  <a:srgbClr val="4493F9"/>
                </a:solidFill>
                <a:effectLst/>
                <a:latin typeface="Ubuntu-2"/>
                <a:hlinkClick r:id="rId8"/>
              </a:rPr>
              <a:t>moonshot Objectives</a:t>
            </a:r>
            <a:r>
              <a:rPr lang="en-US" b="0" i="0" dirty="0">
                <a:solidFill>
                  <a:srgbClr val="65758B"/>
                </a:solidFill>
                <a:effectLst/>
                <a:latin typeface="Ubuntu-2"/>
              </a:rPr>
              <a:t>.</a:t>
            </a:r>
          </a:p>
          <a:p>
            <a:endParaRPr lang="en-GB" dirty="0"/>
          </a:p>
          <a:p>
            <a:endParaRPr lang="en-GB" dirty="0"/>
          </a:p>
        </p:txBody>
      </p:sp>
      <p:sp>
        <p:nvSpPr>
          <p:cNvPr id="4" name="Slide Number Placeholder 3"/>
          <p:cNvSpPr>
            <a:spLocks noGrp="1"/>
          </p:cNvSpPr>
          <p:nvPr>
            <p:ph type="sldNum" sz="quarter" idx="5"/>
          </p:nvPr>
        </p:nvSpPr>
        <p:spPr/>
        <p:txBody>
          <a:bodyPr/>
          <a:lstStyle/>
          <a:p>
            <a:fld id="{890D2677-AEF1-4492-A807-FC887543D9B1}" type="slidenum">
              <a:rPr lang="en-GB" smtClean="0"/>
              <a:t>11</a:t>
            </a:fld>
            <a:endParaRPr lang="en-GB"/>
          </a:p>
        </p:txBody>
      </p:sp>
    </p:spTree>
    <p:extLst>
      <p:ext uri="{BB962C8B-B14F-4D97-AF65-F5344CB8AC3E}">
        <p14:creationId xmlns:p14="http://schemas.microsoft.com/office/powerpoint/2010/main" val="3983696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what is an OKR?</a:t>
            </a:r>
          </a:p>
          <a:p>
            <a:endParaRPr lang="en-GB" dirty="0"/>
          </a:p>
        </p:txBody>
      </p:sp>
      <p:sp>
        <p:nvSpPr>
          <p:cNvPr id="4" name="Slide Number Placeholder 3"/>
          <p:cNvSpPr>
            <a:spLocks noGrp="1"/>
          </p:cNvSpPr>
          <p:nvPr>
            <p:ph type="sldNum" sz="quarter" idx="5"/>
          </p:nvPr>
        </p:nvSpPr>
        <p:spPr/>
        <p:txBody>
          <a:bodyPr/>
          <a:lstStyle/>
          <a:p>
            <a:fld id="{890D2677-AEF1-4492-A807-FC887543D9B1}" type="slidenum">
              <a:rPr lang="en-GB" smtClean="0"/>
              <a:t>13</a:t>
            </a:fld>
            <a:endParaRPr lang="en-GB"/>
          </a:p>
        </p:txBody>
      </p:sp>
    </p:spTree>
    <p:extLst>
      <p:ext uri="{BB962C8B-B14F-4D97-AF65-F5344CB8AC3E}">
        <p14:creationId xmlns:p14="http://schemas.microsoft.com/office/powerpoint/2010/main" val="8413156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OKR stands for Objective and Key Result.</a:t>
            </a:r>
          </a:p>
          <a:p>
            <a:endParaRPr lang="en-GB" dirty="0"/>
          </a:p>
          <a:p>
            <a:endParaRPr lang="en-GB" dirty="0"/>
          </a:p>
        </p:txBody>
      </p:sp>
      <p:sp>
        <p:nvSpPr>
          <p:cNvPr id="4" name="Slide Number Placeholder 3"/>
          <p:cNvSpPr>
            <a:spLocks noGrp="1"/>
          </p:cNvSpPr>
          <p:nvPr>
            <p:ph type="sldNum" sz="quarter" idx="5"/>
          </p:nvPr>
        </p:nvSpPr>
        <p:spPr/>
        <p:txBody>
          <a:bodyPr/>
          <a:lstStyle/>
          <a:p>
            <a:fld id="{890D2677-AEF1-4492-A807-FC887543D9B1}" type="slidenum">
              <a:rPr lang="en-GB" smtClean="0"/>
              <a:t>14</a:t>
            </a:fld>
            <a:endParaRPr lang="en-GB"/>
          </a:p>
        </p:txBody>
      </p:sp>
    </p:spTree>
    <p:extLst>
      <p:ext uri="{BB962C8B-B14F-4D97-AF65-F5344CB8AC3E}">
        <p14:creationId xmlns:p14="http://schemas.microsoft.com/office/powerpoint/2010/main" val="13182780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Objective – this is the aim of the activity, what is that we are trying to achieve, the objective or goal. </a:t>
            </a:r>
          </a:p>
          <a:p>
            <a:endParaRPr lang="en-GB" dirty="0"/>
          </a:p>
          <a:p>
            <a:r>
              <a:rPr lang="en-GB" dirty="0"/>
              <a:t>They can be tricky to define but we can help with tips on what makes a good objective or goal.</a:t>
            </a:r>
          </a:p>
          <a:p>
            <a:endParaRPr lang="en-GB" dirty="0"/>
          </a:p>
        </p:txBody>
      </p:sp>
      <p:sp>
        <p:nvSpPr>
          <p:cNvPr id="4" name="Slide Number Placeholder 3"/>
          <p:cNvSpPr>
            <a:spLocks noGrp="1"/>
          </p:cNvSpPr>
          <p:nvPr>
            <p:ph type="sldNum" sz="quarter" idx="5"/>
          </p:nvPr>
        </p:nvSpPr>
        <p:spPr/>
        <p:txBody>
          <a:bodyPr/>
          <a:lstStyle/>
          <a:p>
            <a:fld id="{890D2677-AEF1-4492-A807-FC887543D9B1}" type="slidenum">
              <a:rPr lang="en-GB" smtClean="0"/>
              <a:t>15</a:t>
            </a:fld>
            <a:endParaRPr lang="en-GB"/>
          </a:p>
        </p:txBody>
      </p:sp>
    </p:spTree>
    <p:extLst>
      <p:ext uri="{BB962C8B-B14F-4D97-AF65-F5344CB8AC3E}">
        <p14:creationId xmlns:p14="http://schemas.microsoft.com/office/powerpoint/2010/main" val="848150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what makes a good objective?</a:t>
            </a:r>
          </a:p>
          <a:p>
            <a:endParaRPr lang="en-GB" dirty="0"/>
          </a:p>
          <a:p>
            <a:r>
              <a:rPr lang="en-GB" dirty="0"/>
              <a:t>There are a couple of schools of thought and Microsoft in their adoption guide have a slightly different approach but this is what has worked for us at iThink 365.</a:t>
            </a:r>
          </a:p>
          <a:p>
            <a:endParaRPr lang="en-GB" dirty="0"/>
          </a:p>
          <a:p>
            <a:r>
              <a:rPr lang="en-GB" dirty="0"/>
              <a:t>The goals are defined as a short sentence.</a:t>
            </a:r>
          </a:p>
          <a:p>
            <a:endParaRPr lang="en-GB" dirty="0"/>
          </a:p>
          <a:p>
            <a:r>
              <a:rPr lang="en-GB" dirty="0"/>
              <a:t>The Goals need to be Smart:</a:t>
            </a:r>
          </a:p>
          <a:p>
            <a:pPr marL="171450" indent="-171450">
              <a:buFontTx/>
              <a:buChar char="-"/>
            </a:pPr>
            <a:r>
              <a:rPr lang="en-GB" dirty="0"/>
              <a:t>Specific – we need to be able to describe exactly what we are looking to achieve in the sentence</a:t>
            </a:r>
          </a:p>
          <a:p>
            <a:pPr marL="171450" indent="-171450">
              <a:buFontTx/>
              <a:buChar char="-"/>
            </a:pPr>
            <a:r>
              <a:rPr lang="en-GB" dirty="0"/>
              <a:t>Measurable – we need to be able to know when we have succeeded so we need to be able to measure the goal to track alignment and success. So how many or how much do we need to achieve?</a:t>
            </a:r>
          </a:p>
          <a:p>
            <a:pPr marL="171450" indent="-171450">
              <a:buFontTx/>
              <a:buChar char="-"/>
            </a:pPr>
            <a:r>
              <a:rPr lang="en-GB" dirty="0"/>
              <a:t>Achievable – This is where Microsoft adoption guide and others differ they should be achievable there isn’t much point of going for the goal if it is completely impossible to achieve.. However you do not want to make them too easy either. There needs to be some stretch to make it.</a:t>
            </a:r>
          </a:p>
          <a:p>
            <a:pPr marL="171450" indent="-171450">
              <a:buFontTx/>
              <a:buChar char="-"/>
            </a:pPr>
            <a:r>
              <a:rPr lang="en-GB" dirty="0"/>
              <a:t>Realistic – Is this something that we can do, is it possible in the timescales?</a:t>
            </a:r>
          </a:p>
          <a:p>
            <a:pPr marL="171450" indent="-171450">
              <a:buFontTx/>
              <a:buChar char="-"/>
            </a:pPr>
            <a:r>
              <a:rPr lang="en-GB" dirty="0"/>
              <a:t>Timely – we need to have an idea of how long is it that we have to met the goals as this creates the motivation and urgency.</a:t>
            </a:r>
          </a:p>
          <a:p>
            <a:pPr marL="171450" indent="-171450">
              <a:buFontTx/>
              <a:buChar char="-"/>
            </a:pPr>
            <a:endParaRPr lang="en-GB" dirty="0"/>
          </a:p>
          <a:p>
            <a:pPr marL="0" indent="0">
              <a:buFontTx/>
              <a:buNone/>
            </a:pPr>
            <a:r>
              <a:rPr lang="en-GB" dirty="0"/>
              <a:t>Do not talk about emotions here… go to </a:t>
            </a:r>
            <a:r>
              <a:rPr lang="en-GB"/>
              <a:t>next slide </a:t>
            </a:r>
            <a:r>
              <a:rPr lang="en-GB">
                <a:sym typeface="Wingdings" panose="05000000000000000000" pitchFamily="2" charset="2"/>
              </a:rPr>
              <a:t></a:t>
            </a:r>
            <a:endParaRPr lang="en-GB" dirty="0"/>
          </a:p>
          <a:p>
            <a:endParaRPr lang="en-GB" dirty="0"/>
          </a:p>
        </p:txBody>
      </p:sp>
      <p:sp>
        <p:nvSpPr>
          <p:cNvPr id="4" name="Slide Number Placeholder 3"/>
          <p:cNvSpPr>
            <a:spLocks noGrp="1"/>
          </p:cNvSpPr>
          <p:nvPr>
            <p:ph type="sldNum" sz="quarter" idx="5"/>
          </p:nvPr>
        </p:nvSpPr>
        <p:spPr/>
        <p:txBody>
          <a:bodyPr/>
          <a:lstStyle/>
          <a:p>
            <a:fld id="{890D2677-AEF1-4492-A807-FC887543D9B1}" type="slidenum">
              <a:rPr lang="en-GB" smtClean="0"/>
              <a:t>16</a:t>
            </a:fld>
            <a:endParaRPr lang="en-GB"/>
          </a:p>
        </p:txBody>
      </p:sp>
    </p:spTree>
    <p:extLst>
      <p:ext uri="{BB962C8B-B14F-4D97-AF65-F5344CB8AC3E}">
        <p14:creationId xmlns:p14="http://schemas.microsoft.com/office/powerpoint/2010/main" val="3302007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dirty="0"/>
              <a:t>We need to discuss the why of the objective and get some emotion?</a:t>
            </a:r>
          </a:p>
          <a:p>
            <a:pPr marL="0" indent="0">
              <a:buFontTx/>
              <a:buNone/>
            </a:pPr>
            <a:endParaRPr lang="en-GB" dirty="0"/>
          </a:p>
          <a:p>
            <a:pPr marL="0" indent="0">
              <a:buFontTx/>
              <a:buNone/>
            </a:pPr>
            <a:r>
              <a:rPr lang="en-GB" dirty="0"/>
              <a:t>Other parts of a good objective is that you understand why you are looking to achieve this goal.</a:t>
            </a:r>
          </a:p>
          <a:p>
            <a:pPr marL="0" indent="0">
              <a:buFontTx/>
              <a:buNone/>
            </a:pPr>
            <a:r>
              <a:rPr lang="en-GB" dirty="0"/>
              <a:t>What does it mean to you? </a:t>
            </a:r>
          </a:p>
          <a:p>
            <a:pPr marL="0" indent="0">
              <a:buFontTx/>
              <a:buNone/>
            </a:pPr>
            <a:r>
              <a:rPr lang="en-GB" dirty="0"/>
              <a:t>What does it mean to you team, and the organisation?</a:t>
            </a:r>
          </a:p>
          <a:p>
            <a:pPr marL="0" indent="0">
              <a:buFontTx/>
              <a:buNone/>
            </a:pPr>
            <a:r>
              <a:rPr lang="en-GB" dirty="0"/>
              <a:t>How will you feel when you achieve it? </a:t>
            </a:r>
          </a:p>
          <a:p>
            <a:pPr marL="0" indent="0">
              <a:buFontTx/>
              <a:buNone/>
            </a:pPr>
            <a:r>
              <a:rPr lang="en-GB" dirty="0"/>
              <a:t>What will you feel?</a:t>
            </a:r>
          </a:p>
          <a:p>
            <a:pPr marL="0" indent="0">
              <a:buFontTx/>
              <a:buNone/>
            </a:pPr>
            <a:endParaRPr lang="en-GB" dirty="0"/>
          </a:p>
          <a:p>
            <a:pPr marL="0" indent="0">
              <a:buFontTx/>
              <a:buNone/>
            </a:pPr>
            <a:r>
              <a:rPr lang="en-GB" dirty="0"/>
              <a:t>If you are not going to feel anything from it then its probably not a good goal.</a:t>
            </a:r>
          </a:p>
          <a:p>
            <a:pPr marL="0" indent="0">
              <a:buFontTx/>
              <a:buNone/>
            </a:pPr>
            <a:r>
              <a:rPr lang="en-GB" dirty="0"/>
              <a:t>Pick something else</a:t>
            </a:r>
          </a:p>
          <a:p>
            <a:pPr marL="0" indent="0">
              <a:buFontTx/>
              <a:buNone/>
            </a:pPr>
            <a:endParaRPr lang="en-GB" dirty="0"/>
          </a:p>
          <a:p>
            <a:pPr marL="0" indent="0">
              <a:buFontTx/>
              <a:buNone/>
            </a:pPr>
            <a:r>
              <a:rPr lang="en-GB" dirty="0"/>
              <a:t>Some examples</a:t>
            </a:r>
          </a:p>
          <a:p>
            <a:pPr marL="0" indent="0">
              <a:buFontTx/>
              <a:buNone/>
            </a:pPr>
            <a:r>
              <a:rPr lang="en-GB" dirty="0"/>
              <a:t>Increase number of linked in followers by 100 in 90 days.</a:t>
            </a:r>
          </a:p>
          <a:p>
            <a:r>
              <a:rPr lang="en-GB" dirty="0"/>
              <a:t>Increase turnover by 10% in 90 days or better still increase turnover to 100K a month in 90 days.</a:t>
            </a:r>
          </a:p>
        </p:txBody>
      </p:sp>
      <p:sp>
        <p:nvSpPr>
          <p:cNvPr id="4" name="Slide Number Placeholder 3"/>
          <p:cNvSpPr>
            <a:spLocks noGrp="1"/>
          </p:cNvSpPr>
          <p:nvPr>
            <p:ph type="sldNum" sz="quarter" idx="5"/>
          </p:nvPr>
        </p:nvSpPr>
        <p:spPr/>
        <p:txBody>
          <a:bodyPr/>
          <a:lstStyle/>
          <a:p>
            <a:fld id="{890D2677-AEF1-4492-A807-FC887543D9B1}" type="slidenum">
              <a:rPr lang="en-GB" smtClean="0"/>
              <a:t>17</a:t>
            </a:fld>
            <a:endParaRPr lang="en-GB"/>
          </a:p>
        </p:txBody>
      </p:sp>
    </p:spTree>
    <p:extLst>
      <p:ext uri="{BB962C8B-B14F-4D97-AF65-F5344CB8AC3E}">
        <p14:creationId xmlns:p14="http://schemas.microsoft.com/office/powerpoint/2010/main" val="34878747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Key result is the measurement.</a:t>
            </a:r>
          </a:p>
          <a:p>
            <a:endParaRPr lang="en-GB" dirty="0"/>
          </a:p>
          <a:p>
            <a:r>
              <a:rPr lang="en-GB" dirty="0"/>
              <a:t>We have a SMART goal so we know what we need to achieve as it is measurable but now we need to measure it.</a:t>
            </a:r>
          </a:p>
          <a:p>
            <a:r>
              <a:rPr lang="en-GB" dirty="0"/>
              <a:t>This is the key result or Key Performance Indicator (KPI).</a:t>
            </a:r>
          </a:p>
          <a:p>
            <a:endParaRPr lang="en-GB" dirty="0"/>
          </a:p>
          <a:p>
            <a:r>
              <a:rPr lang="en-GB" dirty="0"/>
              <a:t>These need to be updated regularly so that we can see how we are progressing on the goal and when we have met the goal.</a:t>
            </a:r>
          </a:p>
        </p:txBody>
      </p:sp>
      <p:sp>
        <p:nvSpPr>
          <p:cNvPr id="4" name="Slide Number Placeholder 3"/>
          <p:cNvSpPr>
            <a:spLocks noGrp="1"/>
          </p:cNvSpPr>
          <p:nvPr>
            <p:ph type="sldNum" sz="quarter" idx="5"/>
          </p:nvPr>
        </p:nvSpPr>
        <p:spPr/>
        <p:txBody>
          <a:bodyPr/>
          <a:lstStyle/>
          <a:p>
            <a:fld id="{890D2677-AEF1-4492-A807-FC887543D9B1}" type="slidenum">
              <a:rPr lang="en-GB" smtClean="0"/>
              <a:t>18</a:t>
            </a:fld>
            <a:endParaRPr lang="en-GB"/>
          </a:p>
        </p:txBody>
      </p:sp>
    </p:spTree>
    <p:extLst>
      <p:ext uri="{BB962C8B-B14F-4D97-AF65-F5344CB8AC3E}">
        <p14:creationId xmlns:p14="http://schemas.microsoft.com/office/powerpoint/2010/main" val="22161020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that is great we have covered the key aspects of OKRs… How?</a:t>
            </a:r>
          </a:p>
        </p:txBody>
      </p:sp>
      <p:sp>
        <p:nvSpPr>
          <p:cNvPr id="4" name="Slide Number Placeholder 3"/>
          <p:cNvSpPr>
            <a:spLocks noGrp="1"/>
          </p:cNvSpPr>
          <p:nvPr>
            <p:ph type="sldNum" sz="quarter" idx="5"/>
          </p:nvPr>
        </p:nvSpPr>
        <p:spPr/>
        <p:txBody>
          <a:bodyPr/>
          <a:lstStyle/>
          <a:p>
            <a:fld id="{890D2677-AEF1-4492-A807-FC887543D9B1}" type="slidenum">
              <a:rPr lang="en-GB" smtClean="0"/>
              <a:t>19</a:t>
            </a:fld>
            <a:endParaRPr lang="en-GB"/>
          </a:p>
        </p:txBody>
      </p:sp>
    </p:spTree>
    <p:extLst>
      <p:ext uri="{BB962C8B-B14F-4D97-AF65-F5344CB8AC3E}">
        <p14:creationId xmlns:p14="http://schemas.microsoft.com/office/powerpoint/2010/main" val="37447963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Viva Goals enables or provides a framework for OKRs in your business.</a:t>
            </a:r>
          </a:p>
          <a:p>
            <a:r>
              <a:rPr lang="en-GB" dirty="0"/>
              <a:t>It is part of the Microsoft 365 eco system and enables you to define, action, visualise, and report on your business’s plan.</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890D2677-AEF1-4492-A807-FC887543D9B1}" type="slidenum">
              <a:rPr lang="en-GB" smtClean="0"/>
              <a:t>20</a:t>
            </a:fld>
            <a:endParaRPr lang="en-GB"/>
          </a:p>
        </p:txBody>
      </p:sp>
    </p:spTree>
    <p:extLst>
      <p:ext uri="{BB962C8B-B14F-4D97-AF65-F5344CB8AC3E}">
        <p14:creationId xmlns:p14="http://schemas.microsoft.com/office/powerpoint/2010/main" val="20160139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we </a:t>
            </a:r>
          </a:p>
        </p:txBody>
      </p:sp>
      <p:sp>
        <p:nvSpPr>
          <p:cNvPr id="4" name="Slide Number Placeholder 3"/>
          <p:cNvSpPr>
            <a:spLocks noGrp="1"/>
          </p:cNvSpPr>
          <p:nvPr>
            <p:ph type="sldNum" sz="quarter" idx="5"/>
          </p:nvPr>
        </p:nvSpPr>
        <p:spPr/>
        <p:txBody>
          <a:bodyPr/>
          <a:lstStyle/>
          <a:p>
            <a:fld id="{890D2677-AEF1-4492-A807-FC887543D9B1}" type="slidenum">
              <a:rPr lang="en-GB" smtClean="0"/>
              <a:t>22</a:t>
            </a:fld>
            <a:endParaRPr lang="en-GB"/>
          </a:p>
        </p:txBody>
      </p:sp>
    </p:spTree>
    <p:extLst>
      <p:ext uri="{BB962C8B-B14F-4D97-AF65-F5344CB8AC3E}">
        <p14:creationId xmlns:p14="http://schemas.microsoft.com/office/powerpoint/2010/main" val="30797522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we </a:t>
            </a:r>
          </a:p>
        </p:txBody>
      </p:sp>
      <p:sp>
        <p:nvSpPr>
          <p:cNvPr id="4" name="Slide Number Placeholder 3"/>
          <p:cNvSpPr>
            <a:spLocks noGrp="1"/>
          </p:cNvSpPr>
          <p:nvPr>
            <p:ph type="sldNum" sz="quarter" idx="5"/>
          </p:nvPr>
        </p:nvSpPr>
        <p:spPr/>
        <p:txBody>
          <a:bodyPr/>
          <a:lstStyle/>
          <a:p>
            <a:fld id="{890D2677-AEF1-4492-A807-FC887543D9B1}" type="slidenum">
              <a:rPr lang="en-GB" smtClean="0"/>
              <a:t>23</a:t>
            </a:fld>
            <a:endParaRPr lang="en-GB"/>
          </a:p>
        </p:txBody>
      </p:sp>
    </p:spTree>
    <p:extLst>
      <p:ext uri="{BB962C8B-B14F-4D97-AF65-F5344CB8AC3E}">
        <p14:creationId xmlns:p14="http://schemas.microsoft.com/office/powerpoint/2010/main" val="36043106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we </a:t>
            </a:r>
          </a:p>
        </p:txBody>
      </p:sp>
      <p:sp>
        <p:nvSpPr>
          <p:cNvPr id="4" name="Slide Number Placeholder 3"/>
          <p:cNvSpPr>
            <a:spLocks noGrp="1"/>
          </p:cNvSpPr>
          <p:nvPr>
            <p:ph type="sldNum" sz="quarter" idx="5"/>
          </p:nvPr>
        </p:nvSpPr>
        <p:spPr/>
        <p:txBody>
          <a:bodyPr/>
          <a:lstStyle/>
          <a:p>
            <a:fld id="{890D2677-AEF1-4492-A807-FC887543D9B1}" type="slidenum">
              <a:rPr lang="en-GB" smtClean="0"/>
              <a:t>24</a:t>
            </a:fld>
            <a:endParaRPr lang="en-GB"/>
          </a:p>
        </p:txBody>
      </p:sp>
    </p:spTree>
    <p:extLst>
      <p:ext uri="{BB962C8B-B14F-4D97-AF65-F5344CB8AC3E}">
        <p14:creationId xmlns:p14="http://schemas.microsoft.com/office/powerpoint/2010/main" val="38799840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t>Viva Goals is available in Microsoft Teams or via https://goals.microsoft.com</a:t>
            </a:r>
          </a:p>
          <a:p>
            <a:endParaRPr lang="en-US" b="1" dirty="0"/>
          </a:p>
          <a:p>
            <a:pPr marL="171450" indent="-171450">
              <a:buFontTx/>
              <a:buChar char="-"/>
            </a:pPr>
            <a:r>
              <a:rPr lang="en-US" b="1" dirty="0"/>
              <a:t>Demo creating an organization</a:t>
            </a:r>
          </a:p>
          <a:p>
            <a:pPr marL="171450" indent="-171450">
              <a:buFontTx/>
              <a:buChar char="-"/>
            </a:pPr>
            <a:r>
              <a:rPr lang="en-US" b="1" dirty="0"/>
              <a:t>Showing the Quarters.</a:t>
            </a:r>
          </a:p>
          <a:p>
            <a:pPr marL="171450" indent="-171450">
              <a:buFontTx/>
              <a:buChar char="-"/>
            </a:pPr>
            <a:r>
              <a:rPr lang="en-US" b="1" dirty="0"/>
              <a:t>Demo creating a department and team</a:t>
            </a:r>
          </a:p>
          <a:p>
            <a:pPr marL="171450" indent="-171450">
              <a:buFontTx/>
              <a:buChar char="-"/>
            </a:pPr>
            <a:r>
              <a:rPr lang="en-US" b="1" dirty="0"/>
              <a:t>Demo creating an objective for the business. (Increase LinkedIn Followers to 500 in 90 days)</a:t>
            </a:r>
          </a:p>
          <a:p>
            <a:pPr marL="171450" indent="-171450">
              <a:buFontTx/>
              <a:buChar char="-"/>
            </a:pPr>
            <a:r>
              <a:rPr lang="en-US" b="1" dirty="0"/>
              <a:t>Demo creating a key result</a:t>
            </a:r>
          </a:p>
          <a:p>
            <a:pPr marL="628650" lvl="1" indent="-171450">
              <a:buFontTx/>
              <a:buChar char="-"/>
            </a:pPr>
            <a:r>
              <a:rPr lang="en-US" b="1" dirty="0"/>
              <a:t>Measurement – manual vs auto</a:t>
            </a:r>
          </a:p>
          <a:p>
            <a:pPr marL="171450" lvl="0" indent="-171450">
              <a:buFontTx/>
              <a:buChar char="-"/>
            </a:pPr>
            <a:endParaRPr lang="en-US" b="1" dirty="0"/>
          </a:p>
          <a:p>
            <a:pPr marL="171450" lvl="0" indent="-171450">
              <a:buFontTx/>
              <a:buChar char="-"/>
            </a:pPr>
            <a:r>
              <a:rPr lang="en-US" b="1" dirty="0"/>
              <a:t>Show the process to check </a:t>
            </a:r>
            <a:r>
              <a:rPr lang="en-US" b="1" dirty="0" err="1"/>
              <a:t>Check</a:t>
            </a:r>
            <a:r>
              <a:rPr lang="en-US" b="1" dirty="0"/>
              <a:t> in – manually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1" dirty="0"/>
              <a:t>Dashboards and reporting</a:t>
            </a:r>
          </a:p>
          <a:p>
            <a:pPr marL="171450" lvl="0" indent="-171450">
              <a:buFontTx/>
              <a:buChar char="-"/>
            </a:pPr>
            <a:endParaRPr lang="en-US" b="1" dirty="0"/>
          </a:p>
          <a:p>
            <a:pPr marL="171450" lvl="0" indent="-171450">
              <a:buFontTx/>
              <a:buChar char="-"/>
            </a:pPr>
            <a:r>
              <a:rPr lang="en-US" b="1" dirty="0"/>
              <a:t>Setup a Check-in automatic – show SQL Server and Linked In Followers.</a:t>
            </a:r>
          </a:p>
          <a:p>
            <a:pPr marL="171450" lvl="0" indent="-171450">
              <a:buFontTx/>
              <a:buChar char="-"/>
            </a:pPr>
            <a:endParaRPr lang="en-US" b="1" dirty="0"/>
          </a:p>
          <a:p>
            <a:pPr marL="171450" lvl="0" indent="-171450">
              <a:buFontTx/>
              <a:buChar char="-"/>
            </a:pPr>
            <a:endParaRPr lang="en-US" b="1" dirty="0"/>
          </a:p>
          <a:p>
            <a:pPr marL="628650" lvl="1" indent="-171450">
              <a:buFontTx/>
              <a:buChar char="-"/>
            </a:pPr>
            <a:endParaRPr lang="en-US" b="1" dirty="0"/>
          </a:p>
          <a:p>
            <a:pPr marL="457200" lvl="1" indent="0">
              <a:buFontTx/>
              <a:buNone/>
            </a:pPr>
            <a:endParaRPr lang="en-US" b="1" dirty="0"/>
          </a:p>
        </p:txBody>
      </p:sp>
      <p:sp>
        <p:nvSpPr>
          <p:cNvPr id="4" name="Slide Number Placeholder 3"/>
          <p:cNvSpPr>
            <a:spLocks noGrp="1"/>
          </p:cNvSpPr>
          <p:nvPr>
            <p:ph type="sldNum" sz="quarter" idx="5"/>
          </p:nvPr>
        </p:nvSpPr>
        <p:spPr/>
        <p:txBody>
          <a:bodyPr/>
          <a:lstStyle/>
          <a:p>
            <a:fld id="{890D2677-AEF1-4492-A807-FC887543D9B1}" type="slidenum">
              <a:rPr lang="en-GB" smtClean="0"/>
              <a:t>25</a:t>
            </a:fld>
            <a:endParaRPr lang="en-GB"/>
          </a:p>
        </p:txBody>
      </p:sp>
    </p:spTree>
    <p:extLst>
      <p:ext uri="{BB962C8B-B14F-4D97-AF65-F5344CB8AC3E}">
        <p14:creationId xmlns:p14="http://schemas.microsoft.com/office/powerpoint/2010/main" val="16128173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t>Microsoft Teams</a:t>
            </a:r>
            <a:endParaRPr lang="en-GB" b="1" dirty="0"/>
          </a:p>
        </p:txBody>
      </p:sp>
      <p:sp>
        <p:nvSpPr>
          <p:cNvPr id="4" name="Slide Number Placeholder 3"/>
          <p:cNvSpPr>
            <a:spLocks noGrp="1"/>
          </p:cNvSpPr>
          <p:nvPr>
            <p:ph type="sldNum" sz="quarter" idx="5"/>
          </p:nvPr>
        </p:nvSpPr>
        <p:spPr/>
        <p:txBody>
          <a:bodyPr/>
          <a:lstStyle/>
          <a:p>
            <a:fld id="{890D2677-AEF1-4492-A807-FC887543D9B1}" type="slidenum">
              <a:rPr lang="en-GB" smtClean="0"/>
              <a:t>26</a:t>
            </a:fld>
            <a:endParaRPr lang="en-GB"/>
          </a:p>
        </p:txBody>
      </p:sp>
    </p:spTree>
    <p:extLst>
      <p:ext uri="{BB962C8B-B14F-4D97-AF65-F5344CB8AC3E}">
        <p14:creationId xmlns:p14="http://schemas.microsoft.com/office/powerpoint/2010/main" val="35863887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Licensing</a:t>
            </a:r>
          </a:p>
          <a:p>
            <a:pPr marL="171450" indent="-171450">
              <a:buFontTx/>
              <a:buChar char="-"/>
            </a:pPr>
            <a:r>
              <a:rPr lang="en-GB" dirty="0"/>
              <a:t>Few routes including</a:t>
            </a:r>
          </a:p>
          <a:p>
            <a:pPr marL="628650" lvl="1" indent="-171450">
              <a:buFontTx/>
              <a:buChar char="-"/>
            </a:pPr>
            <a:r>
              <a:rPr lang="en-GB" dirty="0"/>
              <a:t>Viva Suite </a:t>
            </a:r>
          </a:p>
          <a:p>
            <a:pPr marL="628650" lvl="1" indent="-171450">
              <a:buFontTx/>
              <a:buChar char="-"/>
            </a:pPr>
            <a:r>
              <a:rPr lang="en-GB" dirty="0"/>
              <a:t>Individual Viva Goals licensing</a:t>
            </a:r>
          </a:p>
          <a:p>
            <a:endParaRPr lang="en-GB" dirty="0"/>
          </a:p>
        </p:txBody>
      </p:sp>
      <p:sp>
        <p:nvSpPr>
          <p:cNvPr id="4" name="Slide Number Placeholder 3"/>
          <p:cNvSpPr>
            <a:spLocks noGrp="1"/>
          </p:cNvSpPr>
          <p:nvPr>
            <p:ph type="sldNum" sz="quarter" idx="5"/>
          </p:nvPr>
        </p:nvSpPr>
        <p:spPr/>
        <p:txBody>
          <a:bodyPr/>
          <a:lstStyle/>
          <a:p>
            <a:fld id="{890D2677-AEF1-4492-A807-FC887543D9B1}" type="slidenum">
              <a:rPr lang="en-GB" smtClean="0"/>
              <a:t>27</a:t>
            </a:fld>
            <a:endParaRPr lang="en-GB"/>
          </a:p>
        </p:txBody>
      </p:sp>
    </p:spTree>
    <p:extLst>
      <p:ext uri="{BB962C8B-B14F-4D97-AF65-F5344CB8AC3E}">
        <p14:creationId xmlns:p14="http://schemas.microsoft.com/office/powerpoint/2010/main" val="13845817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Microsoft Adoption Guide</a:t>
            </a:r>
          </a:p>
          <a:p>
            <a:endParaRPr lang="en-GB" dirty="0"/>
          </a:p>
          <a:p>
            <a:r>
              <a:rPr lang="en-GB" dirty="0"/>
              <a:t>Read the Microsoft Adoption Guide</a:t>
            </a:r>
          </a:p>
          <a:p>
            <a:endParaRPr lang="en-GB" dirty="0"/>
          </a:p>
          <a:p>
            <a:r>
              <a:rPr lang="en-GB" dirty="0"/>
              <a:t>Approach is Educate yourself, building a team of champions</a:t>
            </a:r>
          </a:p>
          <a:p>
            <a:r>
              <a:rPr lang="en-GB" dirty="0"/>
              <a:t>Educating the champions and the workforce.</a:t>
            </a:r>
          </a:p>
          <a:p>
            <a:endParaRPr lang="en-GB" dirty="0"/>
          </a:p>
          <a:p>
            <a:r>
              <a:rPr lang="en-GB" dirty="0"/>
              <a:t>Start off with a pilot, for me it makes sense to get the senior management bought into it as it is for them initially.</a:t>
            </a:r>
          </a:p>
          <a:p>
            <a:endParaRPr lang="en-GB" dirty="0"/>
          </a:p>
          <a:p>
            <a:r>
              <a:rPr lang="en-GB" dirty="0"/>
              <a:t>Communication and Education</a:t>
            </a:r>
          </a:p>
          <a:p>
            <a:r>
              <a:rPr lang="en-GB" dirty="0"/>
              <a:t>Start small and build</a:t>
            </a:r>
          </a:p>
          <a:p>
            <a:endParaRPr lang="en-GB" dirty="0"/>
          </a:p>
        </p:txBody>
      </p:sp>
      <p:sp>
        <p:nvSpPr>
          <p:cNvPr id="4" name="Slide Number Placeholder 3"/>
          <p:cNvSpPr>
            <a:spLocks noGrp="1"/>
          </p:cNvSpPr>
          <p:nvPr>
            <p:ph type="sldNum" sz="quarter" idx="5"/>
          </p:nvPr>
        </p:nvSpPr>
        <p:spPr/>
        <p:txBody>
          <a:bodyPr/>
          <a:lstStyle/>
          <a:p>
            <a:fld id="{890D2677-AEF1-4492-A807-FC887543D9B1}" type="slidenum">
              <a:rPr lang="en-GB" smtClean="0"/>
              <a:t>28</a:t>
            </a:fld>
            <a:endParaRPr lang="en-GB"/>
          </a:p>
        </p:txBody>
      </p:sp>
    </p:spTree>
    <p:extLst>
      <p:ext uri="{BB962C8B-B14F-4D97-AF65-F5344CB8AC3E}">
        <p14:creationId xmlns:p14="http://schemas.microsoft.com/office/powerpoint/2010/main" val="10096356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37393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B128E-024A-40A0-B63D-6D41800B64DA}"/>
              </a:ext>
            </a:extLst>
          </p:cNvPr>
          <p:cNvSpPr>
            <a:spLocks noGrp="1"/>
          </p:cNvSpPr>
          <p:nvPr>
            <p:ph type="ctrTitle"/>
          </p:nvPr>
        </p:nvSpPr>
        <p:spPr>
          <a:xfrm>
            <a:off x="1524000" y="2843316"/>
            <a:ext cx="9144000" cy="1721210"/>
          </a:xfrm>
        </p:spPr>
        <p:txBody>
          <a:bodyPr anchor="b"/>
          <a:lstStyle>
            <a:lvl1pPr algn="l">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D881D92B-405C-4AE3-827E-F29FFE9681A6}"/>
              </a:ext>
            </a:extLst>
          </p:cNvPr>
          <p:cNvSpPr>
            <a:spLocks noGrp="1"/>
          </p:cNvSpPr>
          <p:nvPr>
            <p:ph type="subTitle" idx="1"/>
          </p:nvPr>
        </p:nvSpPr>
        <p:spPr>
          <a:xfrm>
            <a:off x="1524000" y="4632070"/>
            <a:ext cx="9144000" cy="625730"/>
          </a:xfrm>
        </p:spPr>
        <p:txBody>
          <a:bodyPr/>
          <a:lstStyle>
            <a:lvl1pPr marL="0" indent="0" algn="l">
              <a:buNone/>
              <a:defRPr sz="1800">
                <a:solidFill>
                  <a:schemeClr val="bg1">
                    <a:lumMod val="8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9D2B3EC-AF16-4B52-AFF3-6972A66BBCF1}"/>
              </a:ext>
            </a:extLst>
          </p:cNvPr>
          <p:cNvSpPr>
            <a:spLocks noGrp="1"/>
          </p:cNvSpPr>
          <p:nvPr>
            <p:ph type="dt" sz="half" idx="10"/>
          </p:nvPr>
        </p:nvSpPr>
        <p:spPr/>
        <p:txBody>
          <a:bodyPr/>
          <a:lstStyle/>
          <a:p>
            <a:fld id="{2F414F23-44C4-479F-9258-197E88B73498}" type="datetimeFigureOut">
              <a:rPr lang="en-GB" smtClean="0"/>
              <a:t>13/09/2022</a:t>
            </a:fld>
            <a:endParaRPr lang="en-GB"/>
          </a:p>
        </p:txBody>
      </p:sp>
      <p:sp>
        <p:nvSpPr>
          <p:cNvPr id="5" name="Footer Placeholder 4">
            <a:extLst>
              <a:ext uri="{FF2B5EF4-FFF2-40B4-BE49-F238E27FC236}">
                <a16:creationId xmlns:a16="http://schemas.microsoft.com/office/drawing/2014/main" id="{47039AB0-3F81-470D-A1D1-1FD82266F6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1F0E69-7B29-431E-81D1-AC6C8EAD66D3}"/>
              </a:ext>
            </a:extLst>
          </p:cNvPr>
          <p:cNvSpPr>
            <a:spLocks noGrp="1"/>
          </p:cNvSpPr>
          <p:nvPr>
            <p:ph type="sldNum" sz="quarter" idx="12"/>
          </p:nvPr>
        </p:nvSpPr>
        <p:spPr>
          <a:xfrm>
            <a:off x="8610600" y="6356352"/>
            <a:ext cx="2251584" cy="365125"/>
          </a:xfrm>
        </p:spPr>
        <p:txBody>
          <a:bodyPr/>
          <a:lstStyle/>
          <a:p>
            <a:fld id="{D369BBFC-E0C6-4D33-858D-65F2F183BF11}" type="slidenum">
              <a:rPr lang="en-GB" smtClean="0"/>
              <a:t>‹#›</a:t>
            </a:fld>
            <a:endParaRPr lang="en-GB"/>
          </a:p>
        </p:txBody>
      </p:sp>
      <p:pic>
        <p:nvPicPr>
          <p:cNvPr id="7" name="Picture 6">
            <a:extLst>
              <a:ext uri="{FF2B5EF4-FFF2-40B4-BE49-F238E27FC236}">
                <a16:creationId xmlns:a16="http://schemas.microsoft.com/office/drawing/2014/main" id="{33EF310D-7ADA-4420-BBDD-00026FBE1B34}"/>
              </a:ext>
            </a:extLst>
          </p:cNvPr>
          <p:cNvPicPr>
            <a:picLocks noChangeAspect="1"/>
          </p:cNvPicPr>
          <p:nvPr userDrawn="1"/>
        </p:nvPicPr>
        <p:blipFill>
          <a:blip r:embed="rId2"/>
          <a:stretch>
            <a:fillRect/>
          </a:stretch>
        </p:blipFill>
        <p:spPr>
          <a:xfrm>
            <a:off x="1442402" y="961224"/>
            <a:ext cx="2138999" cy="874250"/>
          </a:xfrm>
          <a:prstGeom prst="rect">
            <a:avLst/>
          </a:prstGeom>
        </p:spPr>
      </p:pic>
      <p:sp>
        <p:nvSpPr>
          <p:cNvPr id="8" name="TextBox 7">
            <a:extLst>
              <a:ext uri="{FF2B5EF4-FFF2-40B4-BE49-F238E27FC236}">
                <a16:creationId xmlns:a16="http://schemas.microsoft.com/office/drawing/2014/main" id="{D6F77AB7-4A63-47A3-8E57-C655B95E6038}"/>
              </a:ext>
            </a:extLst>
          </p:cNvPr>
          <p:cNvSpPr txBox="1"/>
          <p:nvPr userDrawn="1"/>
        </p:nvSpPr>
        <p:spPr>
          <a:xfrm rot="16200000">
            <a:off x="7016398" y="1768097"/>
            <a:ext cx="6892682" cy="3456000"/>
          </a:xfrm>
          <a:prstGeom prst="rect">
            <a:avLst/>
          </a:prstGeom>
          <a:noFill/>
        </p:spPr>
        <p:txBody>
          <a:bodyPr wrap="square" rtlCol="0">
            <a:spAutoFit/>
          </a:bodyPr>
          <a:lstStyle/>
          <a:p>
            <a:r>
              <a:rPr lang="en-GB" sz="28800" b="1" spc="-225">
                <a:solidFill>
                  <a:srgbClr val="C00000"/>
                </a:solidFill>
              </a:rPr>
              <a:t>3</a:t>
            </a:r>
            <a:r>
              <a:rPr lang="en-GB" sz="28800" b="1" spc="-225">
                <a:solidFill>
                  <a:srgbClr val="16A6DE"/>
                </a:solidFill>
              </a:rPr>
              <a:t>6</a:t>
            </a:r>
            <a:r>
              <a:rPr lang="en-GB" sz="28800" b="1" spc="-225">
                <a:solidFill>
                  <a:srgbClr val="F9B52C"/>
                </a:solidFill>
              </a:rPr>
              <a:t>5</a:t>
            </a:r>
          </a:p>
        </p:txBody>
      </p:sp>
    </p:spTree>
    <p:extLst>
      <p:ext uri="{BB962C8B-B14F-4D97-AF65-F5344CB8AC3E}">
        <p14:creationId xmlns:p14="http://schemas.microsoft.com/office/powerpoint/2010/main" val="1521254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FABD2-7308-467B-9F34-F68762C9062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2166B69-6392-4B9D-AC66-9CEB50BD038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FBF3D1A-3225-4B78-8380-0AA6A097B8DF}"/>
              </a:ext>
            </a:extLst>
          </p:cNvPr>
          <p:cNvSpPr>
            <a:spLocks noGrp="1"/>
          </p:cNvSpPr>
          <p:nvPr>
            <p:ph type="dt" sz="half" idx="10"/>
          </p:nvPr>
        </p:nvSpPr>
        <p:spPr>
          <a:xfrm>
            <a:off x="1815842" y="6356352"/>
            <a:ext cx="1765559" cy="365125"/>
          </a:xfrm>
        </p:spPr>
        <p:txBody>
          <a:bodyPr/>
          <a:lstStyle/>
          <a:p>
            <a:fld id="{2F414F23-44C4-479F-9258-197E88B73498}" type="datetimeFigureOut">
              <a:rPr lang="en-GB" smtClean="0"/>
              <a:t>13/09/2022</a:t>
            </a:fld>
            <a:endParaRPr lang="en-GB"/>
          </a:p>
        </p:txBody>
      </p:sp>
      <p:sp>
        <p:nvSpPr>
          <p:cNvPr id="5" name="Footer Placeholder 4">
            <a:extLst>
              <a:ext uri="{FF2B5EF4-FFF2-40B4-BE49-F238E27FC236}">
                <a16:creationId xmlns:a16="http://schemas.microsoft.com/office/drawing/2014/main" id="{48D087CF-2C0C-4A98-A25C-3CE44E6291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E7270B-2A52-401F-8B8D-18254765DF0A}"/>
              </a:ext>
            </a:extLst>
          </p:cNvPr>
          <p:cNvSpPr>
            <a:spLocks noGrp="1"/>
          </p:cNvSpPr>
          <p:nvPr>
            <p:ph type="sldNum" sz="quarter" idx="12"/>
          </p:nvPr>
        </p:nvSpPr>
        <p:spPr/>
        <p:txBody>
          <a:bodyPr/>
          <a:lstStyle/>
          <a:p>
            <a:fld id="{D369BBFC-E0C6-4D33-858D-65F2F183BF11}" type="slidenum">
              <a:rPr lang="en-GB" smtClean="0"/>
              <a:t>‹#›</a:t>
            </a:fld>
            <a:endParaRPr lang="en-GB"/>
          </a:p>
        </p:txBody>
      </p:sp>
      <p:pic>
        <p:nvPicPr>
          <p:cNvPr id="7" name="Picture 6">
            <a:extLst>
              <a:ext uri="{FF2B5EF4-FFF2-40B4-BE49-F238E27FC236}">
                <a16:creationId xmlns:a16="http://schemas.microsoft.com/office/drawing/2014/main" id="{AE8B1480-42E8-45A6-90F4-D7A5D8B11AC2}"/>
              </a:ext>
            </a:extLst>
          </p:cNvPr>
          <p:cNvPicPr>
            <a:picLocks noChangeAspect="1"/>
          </p:cNvPicPr>
          <p:nvPr userDrawn="1"/>
        </p:nvPicPr>
        <p:blipFill>
          <a:blip r:embed="rId2"/>
          <a:stretch>
            <a:fillRect/>
          </a:stretch>
        </p:blipFill>
        <p:spPr>
          <a:xfrm>
            <a:off x="273653" y="6177715"/>
            <a:ext cx="1542191" cy="630323"/>
          </a:xfrm>
          <a:prstGeom prst="rect">
            <a:avLst/>
          </a:prstGeom>
        </p:spPr>
      </p:pic>
    </p:spTree>
    <p:extLst>
      <p:ext uri="{BB962C8B-B14F-4D97-AF65-F5344CB8AC3E}">
        <p14:creationId xmlns:p14="http://schemas.microsoft.com/office/powerpoint/2010/main" val="1669684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06139-9F33-4AFF-9E45-27C9673E0024}"/>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AB2FD40-36B4-4869-82EA-E4591A6896E7}"/>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E3DC5C-6D28-4B21-B7D0-004E5391D6F3}"/>
              </a:ext>
            </a:extLst>
          </p:cNvPr>
          <p:cNvSpPr>
            <a:spLocks noGrp="1"/>
          </p:cNvSpPr>
          <p:nvPr>
            <p:ph type="dt" sz="half" idx="10"/>
          </p:nvPr>
        </p:nvSpPr>
        <p:spPr/>
        <p:txBody>
          <a:bodyPr/>
          <a:lstStyle/>
          <a:p>
            <a:fld id="{2F414F23-44C4-479F-9258-197E88B73498}" type="datetimeFigureOut">
              <a:rPr lang="en-GB" smtClean="0"/>
              <a:t>13/09/2022</a:t>
            </a:fld>
            <a:endParaRPr lang="en-GB"/>
          </a:p>
        </p:txBody>
      </p:sp>
      <p:sp>
        <p:nvSpPr>
          <p:cNvPr id="5" name="Footer Placeholder 4">
            <a:extLst>
              <a:ext uri="{FF2B5EF4-FFF2-40B4-BE49-F238E27FC236}">
                <a16:creationId xmlns:a16="http://schemas.microsoft.com/office/drawing/2014/main" id="{447E8920-7797-48F0-B181-6D01EC5998A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944257-58F9-41CA-8E2D-E9C8671583C3}"/>
              </a:ext>
            </a:extLst>
          </p:cNvPr>
          <p:cNvSpPr>
            <a:spLocks noGrp="1"/>
          </p:cNvSpPr>
          <p:nvPr>
            <p:ph type="sldNum" sz="quarter" idx="12"/>
          </p:nvPr>
        </p:nvSpPr>
        <p:spPr/>
        <p:txBody>
          <a:bodyPr/>
          <a:lstStyle/>
          <a:p>
            <a:fld id="{D369BBFC-E0C6-4D33-858D-65F2F183BF11}" type="slidenum">
              <a:rPr lang="en-GB" smtClean="0"/>
              <a:t>‹#›</a:t>
            </a:fld>
            <a:endParaRPr lang="en-GB"/>
          </a:p>
        </p:txBody>
      </p:sp>
    </p:spTree>
    <p:extLst>
      <p:ext uri="{BB962C8B-B14F-4D97-AF65-F5344CB8AC3E}">
        <p14:creationId xmlns:p14="http://schemas.microsoft.com/office/powerpoint/2010/main" val="2343280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with Red Ba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06139-9F33-4AFF-9E45-27C9673E0024}"/>
              </a:ext>
            </a:extLst>
          </p:cNvPr>
          <p:cNvSpPr>
            <a:spLocks noGrp="1"/>
          </p:cNvSpPr>
          <p:nvPr>
            <p:ph type="title"/>
          </p:nvPr>
        </p:nvSpPr>
        <p:spPr>
          <a:xfrm>
            <a:off x="831851" y="1709740"/>
            <a:ext cx="8632524" cy="2852737"/>
          </a:xfrm>
        </p:spPr>
        <p:txBody>
          <a:bodyPr anchor="b"/>
          <a:lstStyle>
            <a:lvl1pPr>
              <a:defRPr sz="4500">
                <a:solidFill>
                  <a:schemeClr val="tx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AB2FD40-36B4-4869-82EA-E4591A6896E7}"/>
              </a:ext>
            </a:extLst>
          </p:cNvPr>
          <p:cNvSpPr>
            <a:spLocks noGrp="1"/>
          </p:cNvSpPr>
          <p:nvPr>
            <p:ph type="body" idx="1"/>
          </p:nvPr>
        </p:nvSpPr>
        <p:spPr>
          <a:xfrm>
            <a:off x="831851" y="4589465"/>
            <a:ext cx="9233224"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E3DC5C-6D28-4B21-B7D0-004E5391D6F3}"/>
              </a:ext>
            </a:extLst>
          </p:cNvPr>
          <p:cNvSpPr>
            <a:spLocks noGrp="1"/>
          </p:cNvSpPr>
          <p:nvPr>
            <p:ph type="dt" sz="half" idx="10"/>
          </p:nvPr>
        </p:nvSpPr>
        <p:spPr/>
        <p:txBody>
          <a:bodyPr/>
          <a:lstStyle/>
          <a:p>
            <a:fld id="{2F414F23-44C4-479F-9258-197E88B73498}" type="datetimeFigureOut">
              <a:rPr lang="en-GB" smtClean="0"/>
              <a:t>13/09/2022</a:t>
            </a:fld>
            <a:endParaRPr lang="en-GB"/>
          </a:p>
        </p:txBody>
      </p:sp>
      <p:sp>
        <p:nvSpPr>
          <p:cNvPr id="5" name="Footer Placeholder 4">
            <a:extLst>
              <a:ext uri="{FF2B5EF4-FFF2-40B4-BE49-F238E27FC236}">
                <a16:creationId xmlns:a16="http://schemas.microsoft.com/office/drawing/2014/main" id="{447E8920-7797-48F0-B181-6D01EC5998A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944257-58F9-41CA-8E2D-E9C8671583C3}"/>
              </a:ext>
            </a:extLst>
          </p:cNvPr>
          <p:cNvSpPr>
            <a:spLocks noGrp="1"/>
          </p:cNvSpPr>
          <p:nvPr>
            <p:ph type="sldNum" sz="quarter" idx="12"/>
          </p:nvPr>
        </p:nvSpPr>
        <p:spPr/>
        <p:txBody>
          <a:bodyPr/>
          <a:lstStyle/>
          <a:p>
            <a:fld id="{D369BBFC-E0C6-4D33-858D-65F2F183BF11}" type="slidenum">
              <a:rPr lang="en-GB" smtClean="0"/>
              <a:t>‹#›</a:t>
            </a:fld>
            <a:endParaRPr lang="en-GB"/>
          </a:p>
        </p:txBody>
      </p:sp>
      <p:sp>
        <p:nvSpPr>
          <p:cNvPr id="7" name="Rectangle 6">
            <a:extLst>
              <a:ext uri="{FF2B5EF4-FFF2-40B4-BE49-F238E27FC236}">
                <a16:creationId xmlns:a16="http://schemas.microsoft.com/office/drawing/2014/main" id="{2B6812DB-6239-4402-87AC-3485B05F156B}"/>
              </a:ext>
            </a:extLst>
          </p:cNvPr>
          <p:cNvSpPr/>
          <p:nvPr userDrawn="1"/>
        </p:nvSpPr>
        <p:spPr>
          <a:xfrm>
            <a:off x="10185217" y="0"/>
            <a:ext cx="2006785" cy="6858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C00000"/>
              </a:solidFill>
            </a:endParaRPr>
          </a:p>
        </p:txBody>
      </p:sp>
      <p:sp>
        <p:nvSpPr>
          <p:cNvPr id="10" name="Text Placeholder 9">
            <a:extLst>
              <a:ext uri="{FF2B5EF4-FFF2-40B4-BE49-F238E27FC236}">
                <a16:creationId xmlns:a16="http://schemas.microsoft.com/office/drawing/2014/main" id="{B139B755-5451-4EBD-A542-44EC17708FB1}"/>
              </a:ext>
            </a:extLst>
          </p:cNvPr>
          <p:cNvSpPr>
            <a:spLocks noGrp="1"/>
          </p:cNvSpPr>
          <p:nvPr>
            <p:ph type="body" sz="quarter" idx="13" hasCustomPrompt="1"/>
          </p:nvPr>
        </p:nvSpPr>
        <p:spPr>
          <a:xfrm rot="16200000">
            <a:off x="8456199" y="2969030"/>
            <a:ext cx="5587189" cy="914400"/>
          </a:xfrm>
        </p:spPr>
        <p:txBody>
          <a:bodyPr anchor="ctr">
            <a:noAutofit/>
          </a:bodyPr>
          <a:lstStyle>
            <a:lvl1pPr marL="0" indent="0" algn="ctr">
              <a:buNone/>
              <a:defRPr sz="3000"/>
            </a:lvl1pPr>
          </a:lstStyle>
          <a:p>
            <a:pPr lvl="0"/>
            <a:r>
              <a:rPr lang="en-US"/>
              <a:t>Click to change section header</a:t>
            </a:r>
            <a:endParaRPr lang="en-GB"/>
          </a:p>
        </p:txBody>
      </p:sp>
      <p:pic>
        <p:nvPicPr>
          <p:cNvPr id="11" name="Picture 10">
            <a:extLst>
              <a:ext uri="{FF2B5EF4-FFF2-40B4-BE49-F238E27FC236}">
                <a16:creationId xmlns:a16="http://schemas.microsoft.com/office/drawing/2014/main" id="{B17B9E1F-4AF4-452D-8832-C248C6C05525}"/>
              </a:ext>
            </a:extLst>
          </p:cNvPr>
          <p:cNvPicPr>
            <a:picLocks noChangeAspect="1"/>
          </p:cNvPicPr>
          <p:nvPr userDrawn="1"/>
        </p:nvPicPr>
        <p:blipFill>
          <a:blip r:embed="rId2"/>
          <a:stretch>
            <a:fillRect/>
          </a:stretch>
        </p:blipFill>
        <p:spPr>
          <a:xfrm>
            <a:off x="767724" y="336894"/>
            <a:ext cx="1442077" cy="495592"/>
          </a:xfrm>
          <a:prstGeom prst="rect">
            <a:avLst/>
          </a:prstGeom>
        </p:spPr>
      </p:pic>
    </p:spTree>
    <p:extLst>
      <p:ext uri="{BB962C8B-B14F-4D97-AF65-F5344CB8AC3E}">
        <p14:creationId xmlns:p14="http://schemas.microsoft.com/office/powerpoint/2010/main" val="1321305753"/>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with Green Ba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06139-9F33-4AFF-9E45-27C9673E0024}"/>
              </a:ext>
            </a:extLst>
          </p:cNvPr>
          <p:cNvSpPr>
            <a:spLocks noGrp="1"/>
          </p:cNvSpPr>
          <p:nvPr>
            <p:ph type="title"/>
          </p:nvPr>
        </p:nvSpPr>
        <p:spPr>
          <a:xfrm>
            <a:off x="831851" y="1709740"/>
            <a:ext cx="9233224" cy="2852737"/>
          </a:xfrm>
        </p:spPr>
        <p:txBody>
          <a:bodyPr anchor="b"/>
          <a:lstStyle>
            <a:lvl1pPr>
              <a:defRPr sz="4500">
                <a:solidFill>
                  <a:schemeClr val="tx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AB2FD40-36B4-4869-82EA-E4591A6896E7}"/>
              </a:ext>
            </a:extLst>
          </p:cNvPr>
          <p:cNvSpPr>
            <a:spLocks noGrp="1"/>
          </p:cNvSpPr>
          <p:nvPr>
            <p:ph type="body" idx="1"/>
          </p:nvPr>
        </p:nvSpPr>
        <p:spPr>
          <a:xfrm>
            <a:off x="831851" y="4589465"/>
            <a:ext cx="9233224"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E3DC5C-6D28-4B21-B7D0-004E5391D6F3}"/>
              </a:ext>
            </a:extLst>
          </p:cNvPr>
          <p:cNvSpPr>
            <a:spLocks noGrp="1"/>
          </p:cNvSpPr>
          <p:nvPr>
            <p:ph type="dt" sz="half" idx="10"/>
          </p:nvPr>
        </p:nvSpPr>
        <p:spPr/>
        <p:txBody>
          <a:bodyPr/>
          <a:lstStyle/>
          <a:p>
            <a:fld id="{2F414F23-44C4-479F-9258-197E88B73498}" type="datetimeFigureOut">
              <a:rPr lang="en-GB" smtClean="0"/>
              <a:t>13/09/2022</a:t>
            </a:fld>
            <a:endParaRPr lang="en-GB"/>
          </a:p>
        </p:txBody>
      </p:sp>
      <p:sp>
        <p:nvSpPr>
          <p:cNvPr id="5" name="Footer Placeholder 4">
            <a:extLst>
              <a:ext uri="{FF2B5EF4-FFF2-40B4-BE49-F238E27FC236}">
                <a16:creationId xmlns:a16="http://schemas.microsoft.com/office/drawing/2014/main" id="{447E8920-7797-48F0-B181-6D01EC5998A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944257-58F9-41CA-8E2D-E9C8671583C3}"/>
              </a:ext>
            </a:extLst>
          </p:cNvPr>
          <p:cNvSpPr>
            <a:spLocks noGrp="1"/>
          </p:cNvSpPr>
          <p:nvPr>
            <p:ph type="sldNum" sz="quarter" idx="12"/>
          </p:nvPr>
        </p:nvSpPr>
        <p:spPr/>
        <p:txBody>
          <a:bodyPr/>
          <a:lstStyle/>
          <a:p>
            <a:fld id="{D369BBFC-E0C6-4D33-858D-65F2F183BF11}" type="slidenum">
              <a:rPr lang="en-GB" smtClean="0"/>
              <a:t>‹#›</a:t>
            </a:fld>
            <a:endParaRPr lang="en-GB"/>
          </a:p>
        </p:txBody>
      </p:sp>
      <p:sp>
        <p:nvSpPr>
          <p:cNvPr id="7" name="Rectangle 6">
            <a:extLst>
              <a:ext uri="{FF2B5EF4-FFF2-40B4-BE49-F238E27FC236}">
                <a16:creationId xmlns:a16="http://schemas.microsoft.com/office/drawing/2014/main" id="{2B6812DB-6239-4402-87AC-3485B05F156B}"/>
              </a:ext>
            </a:extLst>
          </p:cNvPr>
          <p:cNvSpPr/>
          <p:nvPr userDrawn="1"/>
        </p:nvSpPr>
        <p:spPr>
          <a:xfrm>
            <a:off x="10185217" y="0"/>
            <a:ext cx="2006785" cy="6858000"/>
          </a:xfrm>
          <a:prstGeom prst="rect">
            <a:avLst/>
          </a:prstGeom>
          <a:solidFill>
            <a:srgbClr val="9BBB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Text Placeholder 9">
            <a:extLst>
              <a:ext uri="{FF2B5EF4-FFF2-40B4-BE49-F238E27FC236}">
                <a16:creationId xmlns:a16="http://schemas.microsoft.com/office/drawing/2014/main" id="{588514F8-EECD-4D35-9662-82C15965271E}"/>
              </a:ext>
            </a:extLst>
          </p:cNvPr>
          <p:cNvSpPr>
            <a:spLocks noGrp="1"/>
          </p:cNvSpPr>
          <p:nvPr>
            <p:ph type="body" sz="quarter" idx="13" hasCustomPrompt="1"/>
          </p:nvPr>
        </p:nvSpPr>
        <p:spPr>
          <a:xfrm rot="16200000">
            <a:off x="8456199" y="2969030"/>
            <a:ext cx="5587189" cy="914400"/>
          </a:xfrm>
        </p:spPr>
        <p:txBody>
          <a:bodyPr anchor="ctr">
            <a:noAutofit/>
          </a:bodyPr>
          <a:lstStyle>
            <a:lvl1pPr marL="0" indent="0" algn="ctr">
              <a:buNone/>
              <a:defRPr sz="3000"/>
            </a:lvl1pPr>
          </a:lstStyle>
          <a:p>
            <a:pPr lvl="0"/>
            <a:r>
              <a:rPr lang="en-US"/>
              <a:t>Click to change section header</a:t>
            </a:r>
            <a:endParaRPr lang="en-GB"/>
          </a:p>
        </p:txBody>
      </p:sp>
      <p:pic>
        <p:nvPicPr>
          <p:cNvPr id="10" name="Picture 9">
            <a:extLst>
              <a:ext uri="{FF2B5EF4-FFF2-40B4-BE49-F238E27FC236}">
                <a16:creationId xmlns:a16="http://schemas.microsoft.com/office/drawing/2014/main" id="{E158C548-B2B0-4C3F-9C14-113AD2F790D1}"/>
              </a:ext>
            </a:extLst>
          </p:cNvPr>
          <p:cNvPicPr>
            <a:picLocks noChangeAspect="1"/>
          </p:cNvPicPr>
          <p:nvPr userDrawn="1"/>
        </p:nvPicPr>
        <p:blipFill>
          <a:blip r:embed="rId2"/>
          <a:stretch>
            <a:fillRect/>
          </a:stretch>
        </p:blipFill>
        <p:spPr>
          <a:xfrm>
            <a:off x="767724" y="336894"/>
            <a:ext cx="1442077" cy="495592"/>
          </a:xfrm>
          <a:prstGeom prst="rect">
            <a:avLst/>
          </a:prstGeom>
        </p:spPr>
      </p:pic>
    </p:spTree>
    <p:extLst>
      <p:ext uri="{BB962C8B-B14F-4D97-AF65-F5344CB8AC3E}">
        <p14:creationId xmlns:p14="http://schemas.microsoft.com/office/powerpoint/2010/main" val="3399031973"/>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31A4B-B599-4744-866A-0DF0EDBA487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98CC5AD-17D3-447E-A31C-182A3D7338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43329C6-C239-40DE-858A-C48EDADFC6C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024D1B4-4DC4-4533-BB88-D4A9F03904A3}"/>
              </a:ext>
            </a:extLst>
          </p:cNvPr>
          <p:cNvSpPr>
            <a:spLocks noGrp="1"/>
          </p:cNvSpPr>
          <p:nvPr>
            <p:ph type="dt" sz="half" idx="10"/>
          </p:nvPr>
        </p:nvSpPr>
        <p:spPr/>
        <p:txBody>
          <a:bodyPr/>
          <a:lstStyle/>
          <a:p>
            <a:fld id="{2F414F23-44C4-479F-9258-197E88B73498}" type="datetimeFigureOut">
              <a:rPr lang="en-GB" smtClean="0"/>
              <a:t>13/09/2022</a:t>
            </a:fld>
            <a:endParaRPr lang="en-GB"/>
          </a:p>
        </p:txBody>
      </p:sp>
      <p:sp>
        <p:nvSpPr>
          <p:cNvPr id="6" name="Footer Placeholder 5">
            <a:extLst>
              <a:ext uri="{FF2B5EF4-FFF2-40B4-BE49-F238E27FC236}">
                <a16:creationId xmlns:a16="http://schemas.microsoft.com/office/drawing/2014/main" id="{E1C430C5-D245-4800-AE5A-3A9EEE75357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32A48D9-8822-4E75-AAF4-DEA3E987F756}"/>
              </a:ext>
            </a:extLst>
          </p:cNvPr>
          <p:cNvSpPr>
            <a:spLocks noGrp="1"/>
          </p:cNvSpPr>
          <p:nvPr>
            <p:ph type="sldNum" sz="quarter" idx="12"/>
          </p:nvPr>
        </p:nvSpPr>
        <p:spPr/>
        <p:txBody>
          <a:bodyPr/>
          <a:lstStyle/>
          <a:p>
            <a:fld id="{D369BBFC-E0C6-4D33-858D-65F2F183BF11}" type="slidenum">
              <a:rPr lang="en-GB" smtClean="0"/>
              <a:t>‹#›</a:t>
            </a:fld>
            <a:endParaRPr lang="en-GB"/>
          </a:p>
        </p:txBody>
      </p:sp>
    </p:spTree>
    <p:extLst>
      <p:ext uri="{BB962C8B-B14F-4D97-AF65-F5344CB8AC3E}">
        <p14:creationId xmlns:p14="http://schemas.microsoft.com/office/powerpoint/2010/main" val="253481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31A4B-B599-4744-866A-0DF0EDBA4876}"/>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98CC5AD-17D3-447E-A31C-182A3D7338D3}"/>
              </a:ext>
            </a:extLst>
          </p:cNvPr>
          <p:cNvSpPr>
            <a:spLocks noGrp="1"/>
          </p:cNvSpPr>
          <p:nvPr>
            <p:ph sz="half" idx="1"/>
          </p:nvPr>
        </p:nvSpPr>
        <p:spPr>
          <a:xfrm>
            <a:off x="838200"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43329C6-C239-40DE-858A-C48EDADFC6C0}"/>
              </a:ext>
            </a:extLst>
          </p:cNvPr>
          <p:cNvSpPr>
            <a:spLocks noGrp="1"/>
          </p:cNvSpPr>
          <p:nvPr>
            <p:ph sz="half" idx="2"/>
          </p:nvPr>
        </p:nvSpPr>
        <p:spPr>
          <a:xfrm>
            <a:off x="6172200"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024D1B4-4DC4-4533-BB88-D4A9F03904A3}"/>
              </a:ext>
            </a:extLst>
          </p:cNvPr>
          <p:cNvSpPr>
            <a:spLocks noGrp="1"/>
          </p:cNvSpPr>
          <p:nvPr>
            <p:ph type="dt" sz="half" idx="10"/>
          </p:nvPr>
        </p:nvSpPr>
        <p:spPr/>
        <p:txBody>
          <a:bodyPr/>
          <a:lstStyle/>
          <a:p>
            <a:fld id="{2F414F23-44C4-479F-9258-197E88B73498}" type="datetimeFigureOut">
              <a:rPr lang="en-GB" smtClean="0"/>
              <a:t>13/09/2022</a:t>
            </a:fld>
            <a:endParaRPr lang="en-GB"/>
          </a:p>
        </p:txBody>
      </p:sp>
      <p:sp>
        <p:nvSpPr>
          <p:cNvPr id="6" name="Footer Placeholder 5">
            <a:extLst>
              <a:ext uri="{FF2B5EF4-FFF2-40B4-BE49-F238E27FC236}">
                <a16:creationId xmlns:a16="http://schemas.microsoft.com/office/drawing/2014/main" id="{E1C430C5-D245-4800-AE5A-3A9EEE75357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32A48D9-8822-4E75-AAF4-DEA3E987F756}"/>
              </a:ext>
            </a:extLst>
          </p:cNvPr>
          <p:cNvSpPr>
            <a:spLocks noGrp="1"/>
          </p:cNvSpPr>
          <p:nvPr>
            <p:ph type="sldNum" sz="quarter" idx="12"/>
          </p:nvPr>
        </p:nvSpPr>
        <p:spPr/>
        <p:txBody>
          <a:bodyPr/>
          <a:lstStyle/>
          <a:p>
            <a:fld id="{D369BBFC-E0C6-4D33-858D-65F2F183BF11}" type="slidenum">
              <a:rPr lang="en-GB" smtClean="0"/>
              <a:t>‹#›</a:t>
            </a:fld>
            <a:endParaRPr lang="en-GB"/>
          </a:p>
        </p:txBody>
      </p:sp>
      <p:sp>
        <p:nvSpPr>
          <p:cNvPr id="8" name="TextBox 7">
            <a:extLst>
              <a:ext uri="{FF2B5EF4-FFF2-40B4-BE49-F238E27FC236}">
                <a16:creationId xmlns:a16="http://schemas.microsoft.com/office/drawing/2014/main" id="{F64059A6-34AC-45C9-B014-DB40C746AA48}"/>
              </a:ext>
            </a:extLst>
          </p:cNvPr>
          <p:cNvSpPr txBox="1"/>
          <p:nvPr userDrawn="1"/>
        </p:nvSpPr>
        <p:spPr>
          <a:xfrm rot="16200000">
            <a:off x="7125659" y="1791659"/>
            <a:ext cx="6892682" cy="3240000"/>
          </a:xfrm>
          <a:prstGeom prst="rect">
            <a:avLst/>
          </a:prstGeom>
          <a:noFill/>
        </p:spPr>
        <p:txBody>
          <a:bodyPr wrap="square" rtlCol="0">
            <a:spAutoFit/>
          </a:bodyPr>
          <a:lstStyle/>
          <a:p>
            <a:r>
              <a:rPr lang="en-GB" sz="28800" b="1" spc="-225">
                <a:solidFill>
                  <a:schemeClr val="bg1">
                    <a:lumMod val="85000"/>
                    <a:alpha val="20000"/>
                  </a:schemeClr>
                </a:solidFill>
              </a:rPr>
              <a:t>365</a:t>
            </a:r>
          </a:p>
        </p:txBody>
      </p:sp>
    </p:spTree>
    <p:extLst>
      <p:ext uri="{BB962C8B-B14F-4D97-AF65-F5344CB8AC3E}">
        <p14:creationId xmlns:p14="http://schemas.microsoft.com/office/powerpoint/2010/main" val="3964517985"/>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8A793-6BDB-4FF9-86F4-D22EA94A321E}"/>
              </a:ext>
            </a:extLst>
          </p:cNvPr>
          <p:cNvSpPr>
            <a:spLocks noGrp="1"/>
          </p:cNvSpPr>
          <p:nvPr>
            <p:ph type="title"/>
          </p:nvPr>
        </p:nvSpPr>
        <p:spPr>
          <a:xfrm>
            <a:off x="839788" y="365127"/>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EAC85A0-EAA1-4CBA-AD66-900925C0DB55}"/>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4E5A8892-687A-4827-8972-4942852DCB3D}"/>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4D2F311-4FE0-43BF-AC65-23361C15EEE3}"/>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D1D60B81-D8A4-4B8A-B1DC-218F0D68DD89}"/>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6EA3E6B-F061-4100-AA0D-AB35CB8F3714}"/>
              </a:ext>
            </a:extLst>
          </p:cNvPr>
          <p:cNvSpPr>
            <a:spLocks noGrp="1"/>
          </p:cNvSpPr>
          <p:nvPr>
            <p:ph type="dt" sz="half" idx="10"/>
          </p:nvPr>
        </p:nvSpPr>
        <p:spPr/>
        <p:txBody>
          <a:bodyPr/>
          <a:lstStyle/>
          <a:p>
            <a:fld id="{2F414F23-44C4-479F-9258-197E88B73498}" type="datetimeFigureOut">
              <a:rPr lang="en-GB" smtClean="0"/>
              <a:t>13/09/2022</a:t>
            </a:fld>
            <a:endParaRPr lang="en-GB"/>
          </a:p>
        </p:txBody>
      </p:sp>
      <p:sp>
        <p:nvSpPr>
          <p:cNvPr id="8" name="Footer Placeholder 7">
            <a:extLst>
              <a:ext uri="{FF2B5EF4-FFF2-40B4-BE49-F238E27FC236}">
                <a16:creationId xmlns:a16="http://schemas.microsoft.com/office/drawing/2014/main" id="{5E670A26-DCB9-4B2A-A95B-61AC3F11597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EE3AD0F-C3B9-48C1-85AC-6CF7D80F631E}"/>
              </a:ext>
            </a:extLst>
          </p:cNvPr>
          <p:cNvSpPr>
            <a:spLocks noGrp="1"/>
          </p:cNvSpPr>
          <p:nvPr>
            <p:ph type="sldNum" sz="quarter" idx="12"/>
          </p:nvPr>
        </p:nvSpPr>
        <p:spPr/>
        <p:txBody>
          <a:bodyPr/>
          <a:lstStyle/>
          <a:p>
            <a:fld id="{D369BBFC-E0C6-4D33-858D-65F2F183BF11}" type="slidenum">
              <a:rPr lang="en-GB" smtClean="0"/>
              <a:t>‹#›</a:t>
            </a:fld>
            <a:endParaRPr lang="en-GB"/>
          </a:p>
        </p:txBody>
      </p:sp>
    </p:spTree>
    <p:extLst>
      <p:ext uri="{BB962C8B-B14F-4D97-AF65-F5344CB8AC3E}">
        <p14:creationId xmlns:p14="http://schemas.microsoft.com/office/powerpoint/2010/main" val="230650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DFE1E-5AB5-4D00-BE2B-95DAA56276A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334C51C-047A-4094-8370-A1ED1CBA5CCD}"/>
              </a:ext>
            </a:extLst>
          </p:cNvPr>
          <p:cNvSpPr>
            <a:spLocks noGrp="1"/>
          </p:cNvSpPr>
          <p:nvPr>
            <p:ph type="dt" sz="half" idx="10"/>
          </p:nvPr>
        </p:nvSpPr>
        <p:spPr/>
        <p:txBody>
          <a:bodyPr/>
          <a:lstStyle/>
          <a:p>
            <a:fld id="{2F414F23-44C4-479F-9258-197E88B73498}" type="datetimeFigureOut">
              <a:rPr lang="en-GB" smtClean="0"/>
              <a:t>13/09/2022</a:t>
            </a:fld>
            <a:endParaRPr lang="en-GB"/>
          </a:p>
        </p:txBody>
      </p:sp>
      <p:sp>
        <p:nvSpPr>
          <p:cNvPr id="4" name="Footer Placeholder 3">
            <a:extLst>
              <a:ext uri="{FF2B5EF4-FFF2-40B4-BE49-F238E27FC236}">
                <a16:creationId xmlns:a16="http://schemas.microsoft.com/office/drawing/2014/main" id="{BA04AD5D-8D66-48AD-9CE3-C67872A9CC9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5B56485-0D33-488E-96D1-069B24939DBC}"/>
              </a:ext>
            </a:extLst>
          </p:cNvPr>
          <p:cNvSpPr>
            <a:spLocks noGrp="1"/>
          </p:cNvSpPr>
          <p:nvPr>
            <p:ph type="sldNum" sz="quarter" idx="12"/>
          </p:nvPr>
        </p:nvSpPr>
        <p:spPr/>
        <p:txBody>
          <a:bodyPr/>
          <a:lstStyle/>
          <a:p>
            <a:fld id="{D369BBFC-E0C6-4D33-858D-65F2F183BF11}" type="slidenum">
              <a:rPr lang="en-GB" smtClean="0"/>
              <a:t>‹#›</a:t>
            </a:fld>
            <a:endParaRPr lang="en-GB"/>
          </a:p>
        </p:txBody>
      </p:sp>
    </p:spTree>
    <p:extLst>
      <p:ext uri="{BB962C8B-B14F-4D97-AF65-F5344CB8AC3E}">
        <p14:creationId xmlns:p14="http://schemas.microsoft.com/office/powerpoint/2010/main" val="3535509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DFE1E-5AB5-4D00-BE2B-95DAA56276A4}"/>
              </a:ext>
            </a:extLst>
          </p:cNvPr>
          <p:cNvSpPr>
            <a:spLocks noGrp="1"/>
          </p:cNvSpPr>
          <p:nvPr>
            <p:ph type="title"/>
          </p:nvPr>
        </p:nvSpPr>
        <p:spPr/>
        <p:txBody>
          <a:bodyPr/>
          <a:lstStyle>
            <a:lvl1pPr>
              <a:defRPr>
                <a:solidFill>
                  <a:srgbClr val="37393F"/>
                </a:solidFill>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4334C51C-047A-4094-8370-A1ED1CBA5CCD}"/>
              </a:ext>
            </a:extLst>
          </p:cNvPr>
          <p:cNvSpPr>
            <a:spLocks noGrp="1"/>
          </p:cNvSpPr>
          <p:nvPr>
            <p:ph type="dt" sz="half" idx="10"/>
          </p:nvPr>
        </p:nvSpPr>
        <p:spPr/>
        <p:txBody>
          <a:bodyPr/>
          <a:lstStyle/>
          <a:p>
            <a:fld id="{2F414F23-44C4-479F-9258-197E88B73498}" type="datetimeFigureOut">
              <a:rPr lang="en-GB" smtClean="0"/>
              <a:t>13/09/2022</a:t>
            </a:fld>
            <a:endParaRPr lang="en-GB"/>
          </a:p>
        </p:txBody>
      </p:sp>
      <p:sp>
        <p:nvSpPr>
          <p:cNvPr id="4" name="Footer Placeholder 3">
            <a:extLst>
              <a:ext uri="{FF2B5EF4-FFF2-40B4-BE49-F238E27FC236}">
                <a16:creationId xmlns:a16="http://schemas.microsoft.com/office/drawing/2014/main" id="{BA04AD5D-8D66-48AD-9CE3-C67872A9CC9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5B56485-0D33-488E-96D1-069B24939DBC}"/>
              </a:ext>
            </a:extLst>
          </p:cNvPr>
          <p:cNvSpPr>
            <a:spLocks noGrp="1"/>
          </p:cNvSpPr>
          <p:nvPr>
            <p:ph type="sldNum" sz="quarter" idx="12"/>
          </p:nvPr>
        </p:nvSpPr>
        <p:spPr/>
        <p:txBody>
          <a:bodyPr/>
          <a:lstStyle/>
          <a:p>
            <a:fld id="{D369BBFC-E0C6-4D33-858D-65F2F183BF11}" type="slidenum">
              <a:rPr lang="en-GB" smtClean="0"/>
              <a:t>‹#›</a:t>
            </a:fld>
            <a:endParaRPr lang="en-GB"/>
          </a:p>
        </p:txBody>
      </p:sp>
    </p:spTree>
    <p:extLst>
      <p:ext uri="{BB962C8B-B14F-4D97-AF65-F5344CB8AC3E}">
        <p14:creationId xmlns:p14="http://schemas.microsoft.com/office/powerpoint/2010/main" val="36294624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FC18F3-9D53-4D79-848E-3B1022795EBD}"/>
              </a:ext>
            </a:extLst>
          </p:cNvPr>
          <p:cNvSpPr>
            <a:spLocks noGrp="1"/>
          </p:cNvSpPr>
          <p:nvPr>
            <p:ph type="dt" sz="half" idx="10"/>
          </p:nvPr>
        </p:nvSpPr>
        <p:spPr/>
        <p:txBody>
          <a:bodyPr/>
          <a:lstStyle/>
          <a:p>
            <a:fld id="{2F414F23-44C4-479F-9258-197E88B73498}" type="datetimeFigureOut">
              <a:rPr lang="en-GB" smtClean="0"/>
              <a:t>13/09/2022</a:t>
            </a:fld>
            <a:endParaRPr lang="en-GB"/>
          </a:p>
        </p:txBody>
      </p:sp>
      <p:sp>
        <p:nvSpPr>
          <p:cNvPr id="3" name="Footer Placeholder 2">
            <a:extLst>
              <a:ext uri="{FF2B5EF4-FFF2-40B4-BE49-F238E27FC236}">
                <a16:creationId xmlns:a16="http://schemas.microsoft.com/office/drawing/2014/main" id="{876F6188-B81E-426C-89FF-287A2BF2D18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E252D89-D7CC-463F-8062-0A51B6D2AF83}"/>
              </a:ext>
            </a:extLst>
          </p:cNvPr>
          <p:cNvSpPr>
            <a:spLocks noGrp="1"/>
          </p:cNvSpPr>
          <p:nvPr>
            <p:ph type="sldNum" sz="quarter" idx="12"/>
          </p:nvPr>
        </p:nvSpPr>
        <p:spPr/>
        <p:txBody>
          <a:bodyPr/>
          <a:lstStyle/>
          <a:p>
            <a:fld id="{D369BBFC-E0C6-4D33-858D-65F2F183BF11}" type="slidenum">
              <a:rPr lang="en-GB" smtClean="0"/>
              <a:t>‹#›</a:t>
            </a:fld>
            <a:endParaRPr lang="en-GB"/>
          </a:p>
        </p:txBody>
      </p:sp>
    </p:spTree>
    <p:extLst>
      <p:ext uri="{BB962C8B-B14F-4D97-AF65-F5344CB8AC3E}">
        <p14:creationId xmlns:p14="http://schemas.microsoft.com/office/powerpoint/2010/main" val="16832890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B0C2E-065B-49F5-A904-E4F2FE02643E}"/>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645FABC-59A4-46A5-AD41-520A2D21ECA1}"/>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FAC2280-B9D1-4AE6-96D9-C5D18730F424}"/>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934261E-338B-41A3-94AD-918DADA87843}"/>
              </a:ext>
            </a:extLst>
          </p:cNvPr>
          <p:cNvSpPr>
            <a:spLocks noGrp="1"/>
          </p:cNvSpPr>
          <p:nvPr>
            <p:ph type="dt" sz="half" idx="10"/>
          </p:nvPr>
        </p:nvSpPr>
        <p:spPr/>
        <p:txBody>
          <a:bodyPr/>
          <a:lstStyle/>
          <a:p>
            <a:fld id="{2F414F23-44C4-479F-9258-197E88B73498}" type="datetimeFigureOut">
              <a:rPr lang="en-GB" smtClean="0"/>
              <a:t>13/09/2022</a:t>
            </a:fld>
            <a:endParaRPr lang="en-GB"/>
          </a:p>
        </p:txBody>
      </p:sp>
      <p:sp>
        <p:nvSpPr>
          <p:cNvPr id="6" name="Footer Placeholder 5">
            <a:extLst>
              <a:ext uri="{FF2B5EF4-FFF2-40B4-BE49-F238E27FC236}">
                <a16:creationId xmlns:a16="http://schemas.microsoft.com/office/drawing/2014/main" id="{F36EFC70-6FD9-4E15-8A23-C82291F970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F379416-F5E5-490C-B7CF-1AC6A2C92855}"/>
              </a:ext>
            </a:extLst>
          </p:cNvPr>
          <p:cNvSpPr>
            <a:spLocks noGrp="1"/>
          </p:cNvSpPr>
          <p:nvPr>
            <p:ph type="sldNum" sz="quarter" idx="12"/>
          </p:nvPr>
        </p:nvSpPr>
        <p:spPr/>
        <p:txBody>
          <a:bodyPr/>
          <a:lstStyle/>
          <a:p>
            <a:fld id="{D369BBFC-E0C6-4D33-858D-65F2F183BF11}" type="slidenum">
              <a:rPr lang="en-GB" smtClean="0"/>
              <a:t>‹#›</a:t>
            </a:fld>
            <a:endParaRPr lang="en-GB"/>
          </a:p>
        </p:txBody>
      </p:sp>
    </p:spTree>
    <p:extLst>
      <p:ext uri="{BB962C8B-B14F-4D97-AF65-F5344CB8AC3E}">
        <p14:creationId xmlns:p14="http://schemas.microsoft.com/office/powerpoint/2010/main" val="773241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BB0DE-F102-4BBD-8077-22D09135E09B}"/>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29928AA-9EC3-4AB2-85F5-926F40CEF152}"/>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GB"/>
          </a:p>
        </p:txBody>
      </p:sp>
      <p:sp>
        <p:nvSpPr>
          <p:cNvPr id="4" name="Text Placeholder 3">
            <a:extLst>
              <a:ext uri="{FF2B5EF4-FFF2-40B4-BE49-F238E27FC236}">
                <a16:creationId xmlns:a16="http://schemas.microsoft.com/office/drawing/2014/main" id="{37FA5008-6A63-4C27-A2F9-DD6A38439E12}"/>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FE09D62-4F03-412B-8F1B-81E170CD95D9}"/>
              </a:ext>
            </a:extLst>
          </p:cNvPr>
          <p:cNvSpPr>
            <a:spLocks noGrp="1"/>
          </p:cNvSpPr>
          <p:nvPr>
            <p:ph type="dt" sz="half" idx="10"/>
          </p:nvPr>
        </p:nvSpPr>
        <p:spPr/>
        <p:txBody>
          <a:bodyPr/>
          <a:lstStyle/>
          <a:p>
            <a:fld id="{2F414F23-44C4-479F-9258-197E88B73498}" type="datetimeFigureOut">
              <a:rPr lang="en-GB" smtClean="0"/>
              <a:t>13/09/2022</a:t>
            </a:fld>
            <a:endParaRPr lang="en-GB"/>
          </a:p>
        </p:txBody>
      </p:sp>
      <p:sp>
        <p:nvSpPr>
          <p:cNvPr id="6" name="Footer Placeholder 5">
            <a:extLst>
              <a:ext uri="{FF2B5EF4-FFF2-40B4-BE49-F238E27FC236}">
                <a16:creationId xmlns:a16="http://schemas.microsoft.com/office/drawing/2014/main" id="{CC609715-1EBD-40F5-B358-5729B9B766E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2EC50B3-C50E-4B59-AD92-3B5CE3EF4A8D}"/>
              </a:ext>
            </a:extLst>
          </p:cNvPr>
          <p:cNvSpPr>
            <a:spLocks noGrp="1"/>
          </p:cNvSpPr>
          <p:nvPr>
            <p:ph type="sldNum" sz="quarter" idx="12"/>
          </p:nvPr>
        </p:nvSpPr>
        <p:spPr/>
        <p:txBody>
          <a:bodyPr/>
          <a:lstStyle/>
          <a:p>
            <a:fld id="{D369BBFC-E0C6-4D33-858D-65F2F183BF11}" type="slidenum">
              <a:rPr lang="en-GB" smtClean="0"/>
              <a:t>‹#›</a:t>
            </a:fld>
            <a:endParaRPr lang="en-GB"/>
          </a:p>
        </p:txBody>
      </p:sp>
    </p:spTree>
    <p:extLst>
      <p:ext uri="{BB962C8B-B14F-4D97-AF65-F5344CB8AC3E}">
        <p14:creationId xmlns:p14="http://schemas.microsoft.com/office/powerpoint/2010/main" val="27329957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E26AF-F5C6-49F2-A868-F9EEF037F9C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14A237E-008A-4023-BCEB-0D70BBC2D7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BA20E9F-9356-4E4F-B548-3D21FF73402A}"/>
              </a:ext>
            </a:extLst>
          </p:cNvPr>
          <p:cNvSpPr>
            <a:spLocks noGrp="1"/>
          </p:cNvSpPr>
          <p:nvPr>
            <p:ph type="dt" sz="half" idx="10"/>
          </p:nvPr>
        </p:nvSpPr>
        <p:spPr/>
        <p:txBody>
          <a:bodyPr/>
          <a:lstStyle/>
          <a:p>
            <a:fld id="{2F414F23-44C4-479F-9258-197E88B73498}" type="datetimeFigureOut">
              <a:rPr lang="en-GB" smtClean="0"/>
              <a:t>13/09/2022</a:t>
            </a:fld>
            <a:endParaRPr lang="en-GB"/>
          </a:p>
        </p:txBody>
      </p:sp>
      <p:sp>
        <p:nvSpPr>
          <p:cNvPr id="5" name="Footer Placeholder 4">
            <a:extLst>
              <a:ext uri="{FF2B5EF4-FFF2-40B4-BE49-F238E27FC236}">
                <a16:creationId xmlns:a16="http://schemas.microsoft.com/office/drawing/2014/main" id="{07B1F753-5639-4DC8-976A-4D98517124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F2EF8E-A728-4475-B69F-31ED620B0C6C}"/>
              </a:ext>
            </a:extLst>
          </p:cNvPr>
          <p:cNvSpPr>
            <a:spLocks noGrp="1"/>
          </p:cNvSpPr>
          <p:nvPr>
            <p:ph type="sldNum" sz="quarter" idx="12"/>
          </p:nvPr>
        </p:nvSpPr>
        <p:spPr/>
        <p:txBody>
          <a:bodyPr/>
          <a:lstStyle/>
          <a:p>
            <a:fld id="{D369BBFC-E0C6-4D33-858D-65F2F183BF11}" type="slidenum">
              <a:rPr lang="en-GB" smtClean="0"/>
              <a:t>‹#›</a:t>
            </a:fld>
            <a:endParaRPr lang="en-GB"/>
          </a:p>
        </p:txBody>
      </p:sp>
    </p:spTree>
    <p:extLst>
      <p:ext uri="{BB962C8B-B14F-4D97-AF65-F5344CB8AC3E}">
        <p14:creationId xmlns:p14="http://schemas.microsoft.com/office/powerpoint/2010/main" val="31675280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CB8DD8-8079-4658-AF8D-FBA05726D79D}"/>
              </a:ext>
            </a:extLst>
          </p:cNvPr>
          <p:cNvSpPr>
            <a:spLocks noGrp="1"/>
          </p:cNvSpPr>
          <p:nvPr>
            <p:ph type="title" orient="vert"/>
          </p:nvPr>
        </p:nvSpPr>
        <p:spPr>
          <a:xfrm>
            <a:off x="8724901"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EBC2DC-22C1-444A-AD01-D80926D018BE}"/>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9378508-5260-42C4-85AB-001B5D1EF703}"/>
              </a:ext>
            </a:extLst>
          </p:cNvPr>
          <p:cNvSpPr>
            <a:spLocks noGrp="1"/>
          </p:cNvSpPr>
          <p:nvPr>
            <p:ph type="dt" sz="half" idx="10"/>
          </p:nvPr>
        </p:nvSpPr>
        <p:spPr/>
        <p:txBody>
          <a:bodyPr/>
          <a:lstStyle/>
          <a:p>
            <a:fld id="{2F414F23-44C4-479F-9258-197E88B73498}" type="datetimeFigureOut">
              <a:rPr lang="en-GB" smtClean="0"/>
              <a:t>13/09/2022</a:t>
            </a:fld>
            <a:endParaRPr lang="en-GB"/>
          </a:p>
        </p:txBody>
      </p:sp>
      <p:sp>
        <p:nvSpPr>
          <p:cNvPr id="5" name="Footer Placeholder 4">
            <a:extLst>
              <a:ext uri="{FF2B5EF4-FFF2-40B4-BE49-F238E27FC236}">
                <a16:creationId xmlns:a16="http://schemas.microsoft.com/office/drawing/2014/main" id="{CDCD9F61-A00C-4E20-93F3-063C5304DC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1756AAB-B0DA-4A50-925C-A40740350A56}"/>
              </a:ext>
            </a:extLst>
          </p:cNvPr>
          <p:cNvSpPr>
            <a:spLocks noGrp="1"/>
          </p:cNvSpPr>
          <p:nvPr>
            <p:ph type="sldNum" sz="quarter" idx="12"/>
          </p:nvPr>
        </p:nvSpPr>
        <p:spPr/>
        <p:txBody>
          <a:bodyPr/>
          <a:lstStyle/>
          <a:p>
            <a:fld id="{D369BBFC-E0C6-4D33-858D-65F2F183BF11}" type="slidenum">
              <a:rPr lang="en-GB" smtClean="0"/>
              <a:t>‹#›</a:t>
            </a:fld>
            <a:endParaRPr lang="en-GB"/>
          </a:p>
        </p:txBody>
      </p:sp>
    </p:spTree>
    <p:extLst>
      <p:ext uri="{BB962C8B-B14F-4D97-AF65-F5344CB8AC3E}">
        <p14:creationId xmlns:p14="http://schemas.microsoft.com/office/powerpoint/2010/main" val="39078631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Slide 1">
    <p:bg>
      <p:bgPr>
        <a:solidFill>
          <a:schemeClr val="bg1">
            <a:lumMod val="95000"/>
          </a:schemeClr>
        </a:solidFill>
        <a:effectLst/>
      </p:bgPr>
    </p:bg>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0"/>
            <a:ext cx="9780588" cy="6371351"/>
          </a:xfrm>
          <a:solidFill>
            <a:schemeClr val="bg1">
              <a:lumMod val="85000"/>
            </a:schemeClr>
          </a:solidFill>
        </p:spPr>
        <p:txBody>
          <a:bodyPr anchor="ctr"/>
          <a:lstStyle>
            <a:lvl1pPr marL="0" indent="0" algn="ctr">
              <a:buNone/>
              <a:defRPr sz="1200" i="1">
                <a:latin typeface="Times New Roman" panose="02020603050405020304" pitchFamily="18" charset="0"/>
                <a:cs typeface="Times New Roman" panose="02020603050405020304" pitchFamily="18" charset="0"/>
              </a:defRPr>
            </a:lvl1pPr>
          </a:lstStyle>
          <a:p>
            <a:r>
              <a:rPr lang="en-ZA" dirty="0"/>
              <a:t>Insert or Drag and Drop </a:t>
            </a:r>
            <a:br>
              <a:rPr lang="en-ZA" dirty="0"/>
            </a:br>
            <a:r>
              <a:rPr lang="en-ZA" dirty="0"/>
              <a:t>your Photo Here</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6235700" y="2204792"/>
            <a:ext cx="5956300" cy="1944000"/>
          </a:xfrm>
          <a:solidFill>
            <a:schemeClr val="bg1"/>
          </a:solidFill>
        </p:spPr>
        <p:txBody>
          <a:bodyPr vert="horz" lIns="180000" tIns="180000" rIns="252000" bIns="180000" rtlCol="0" anchor="t">
            <a:noAutofit/>
          </a:bodyPr>
          <a:lstStyle>
            <a:lvl1pPr algn="r">
              <a:defRPr lang="en-ZA" sz="6000" b="1" spc="-300" dirty="0"/>
            </a:lvl1pPr>
          </a:lstStyle>
          <a:p>
            <a:pPr lvl="0" algn="r"/>
            <a:r>
              <a:rPr lang="en-ZA" dirty="0"/>
              <a:t>Click to edit section divider</a:t>
            </a:r>
          </a:p>
        </p:txBody>
      </p:sp>
      <p:sp>
        <p:nvSpPr>
          <p:cNvPr id="7" name="Subtitle 2">
            <a:extLst>
              <a:ext uri="{FF2B5EF4-FFF2-40B4-BE49-F238E27FC236}">
                <a16:creationId xmlns:a16="http://schemas.microsoft.com/office/drawing/2014/main" id="{9E4D4535-D519-40ED-B8A4-2EA1276BB652}"/>
              </a:ext>
            </a:extLst>
          </p:cNvPr>
          <p:cNvSpPr>
            <a:spLocks noGrp="1"/>
          </p:cNvSpPr>
          <p:nvPr>
            <p:ph type="body" sz="quarter" idx="13" hasCustomPrompt="1"/>
          </p:nvPr>
        </p:nvSpPr>
        <p:spPr>
          <a:xfrm>
            <a:off x="6235700" y="4148860"/>
            <a:ext cx="5956300" cy="1100565"/>
          </a:xfrm>
          <a:solidFill>
            <a:schemeClr val="tx1">
              <a:alpha val="80000"/>
            </a:schemeClr>
          </a:solidFill>
        </p:spPr>
        <p:txBody>
          <a:bodyPr lIns="180000" tIns="180000" rIns="252000" bIns="180000"/>
          <a:lstStyle>
            <a:lvl1pPr marL="0" indent="0" algn="r">
              <a:buNone/>
              <a:defRPr sz="1800">
                <a:solidFill>
                  <a:schemeClr val="bg1"/>
                </a:solidFill>
              </a:defRPr>
            </a:lvl1pPr>
            <a:lvl2pPr marL="266700" indent="0" algn="r">
              <a:buNone/>
              <a:defRPr sz="1800">
                <a:solidFill>
                  <a:schemeClr val="bg1"/>
                </a:solidFill>
              </a:defRPr>
            </a:lvl2pPr>
            <a:lvl3pPr marL="542925" indent="0" algn="r">
              <a:buNone/>
              <a:defRPr sz="1800">
                <a:solidFill>
                  <a:schemeClr val="bg1"/>
                </a:solidFill>
              </a:defRPr>
            </a:lvl3pPr>
            <a:lvl4pPr marL="809625" indent="0" algn="r">
              <a:buNone/>
              <a:defRPr sz="1800">
                <a:solidFill>
                  <a:schemeClr val="bg1"/>
                </a:solidFill>
              </a:defRPr>
            </a:lvl4pPr>
            <a:lvl5pPr marL="1076325" indent="0" algn="r">
              <a:buNone/>
              <a:defRPr sz="1800">
                <a:solidFill>
                  <a:schemeClr val="bg1"/>
                </a:solidFill>
              </a:defRPr>
            </a:lvl5pPr>
          </a:lstStyle>
          <a:p>
            <a:pPr lvl="0"/>
            <a:r>
              <a:rPr lang="en-ZA" dirty="0"/>
              <a:t>Click to edit Master subtitle style</a:t>
            </a:r>
          </a:p>
        </p:txBody>
      </p:sp>
      <p:sp>
        <p:nvSpPr>
          <p:cNvPr id="4" name="Footer Placeholder 3">
            <a:extLst>
              <a:ext uri="{FF2B5EF4-FFF2-40B4-BE49-F238E27FC236}">
                <a16:creationId xmlns:a16="http://schemas.microsoft.com/office/drawing/2014/main" id="{6816FE98-6A12-44EC-8485-8B5EFABDF9B2}"/>
              </a:ext>
            </a:extLst>
          </p:cNvPr>
          <p:cNvSpPr>
            <a:spLocks noGrp="1"/>
          </p:cNvSpPr>
          <p:nvPr>
            <p:ph type="ftr" sz="quarter" idx="11"/>
          </p:nvPr>
        </p:nvSpPr>
        <p:spPr/>
        <p:txBody>
          <a:bodyPr/>
          <a:lstStyle/>
          <a:p>
            <a:r>
              <a:rPr lang="en-ZA" dirty="0"/>
              <a:t>Add a footer</a:t>
            </a:r>
          </a:p>
        </p:txBody>
      </p:sp>
      <p:sp>
        <p:nvSpPr>
          <p:cNvPr id="8" name="Rectangle 7">
            <a:extLst>
              <a:ext uri="{FF2B5EF4-FFF2-40B4-BE49-F238E27FC236}">
                <a16:creationId xmlns:a16="http://schemas.microsoft.com/office/drawing/2014/main" id="{51DD44D8-4A8F-4693-B90A-166855B29D25}"/>
              </a:ext>
            </a:extLst>
          </p:cNvPr>
          <p:cNvSpPr/>
          <p:nvPr userDrawn="1"/>
        </p:nvSpPr>
        <p:spPr>
          <a:xfrm>
            <a:off x="9780588" y="524778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5" name="Slide Number Placeholder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a:lstStyle/>
          <a:p>
            <a:fld id="{19B51A1E-902D-48AF-9020-955120F399B6}" type="slidenum">
              <a:rPr lang="en-ZA" smtClean="0"/>
              <a:pPr/>
              <a:t>‹#›</a:t>
            </a:fld>
            <a:endParaRPr lang="en-ZA" dirty="0"/>
          </a:p>
        </p:txBody>
      </p:sp>
    </p:spTree>
    <p:extLst>
      <p:ext uri="{BB962C8B-B14F-4D97-AF65-F5344CB8AC3E}">
        <p14:creationId xmlns:p14="http://schemas.microsoft.com/office/powerpoint/2010/main" val="5758174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ZA" dirty="0"/>
              <a:t>Click to edit page title</a:t>
            </a:r>
          </a:p>
        </p:txBody>
      </p:sp>
      <p:sp>
        <p:nvSpPr>
          <p:cNvPr id="7" name="Subtitle 2">
            <a:extLst>
              <a:ext uri="{FF2B5EF4-FFF2-40B4-BE49-F238E27FC236}">
                <a16:creationId xmlns:a16="http://schemas.microsoft.com/office/drawing/2014/main" id="{7DEBF36F-ADC5-48FF-BFAF-3BED06924FD3}"/>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Subtitle</a:t>
            </a:r>
            <a:endParaRPr lang="en-ZA" dirty="0"/>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p:nvPr>
        </p:nvSpPr>
        <p:spPr>
          <a:xfrm>
            <a:off x="432000" y="1512000"/>
            <a:ext cx="5472000" cy="468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6" name="Text Placeholder 4">
            <a:extLst>
              <a:ext uri="{FF2B5EF4-FFF2-40B4-BE49-F238E27FC236}">
                <a16:creationId xmlns:a16="http://schemas.microsoft.com/office/drawing/2014/main" id="{7867C73D-EE16-41D1-B7CE-A35C765E3B8D}"/>
              </a:ext>
            </a:extLst>
          </p:cNvPr>
          <p:cNvSpPr>
            <a:spLocks noGrp="1"/>
          </p:cNvSpPr>
          <p:nvPr>
            <p:ph type="body" sz="quarter" idx="12"/>
          </p:nvPr>
        </p:nvSpPr>
        <p:spPr>
          <a:xfrm>
            <a:off x="6299887" y="1511250"/>
            <a:ext cx="5472113"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ZA"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ZA" smtClean="0"/>
              <a:pPr/>
              <a:t>‹#›</a:t>
            </a:fld>
            <a:endParaRPr lang="en-ZA" dirty="0"/>
          </a:p>
        </p:txBody>
      </p:sp>
    </p:spTree>
    <p:extLst>
      <p:ext uri="{BB962C8B-B14F-4D97-AF65-F5344CB8AC3E}">
        <p14:creationId xmlns:p14="http://schemas.microsoft.com/office/powerpoint/2010/main" val="2694033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7393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9DD767-F1FF-463D-ACA5-18F9FA621886}"/>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9247E9C-2BE9-4D24-AF3A-D767907CFA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57CFCF0-55DA-4B40-AD8D-750B6C65933D}"/>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F414F23-44C4-479F-9258-197E88B73498}" type="datetimeFigureOut">
              <a:rPr lang="en-GB" smtClean="0"/>
              <a:t>13/09/2022</a:t>
            </a:fld>
            <a:endParaRPr lang="en-GB"/>
          </a:p>
        </p:txBody>
      </p:sp>
      <p:sp>
        <p:nvSpPr>
          <p:cNvPr id="5" name="Footer Placeholder 4">
            <a:extLst>
              <a:ext uri="{FF2B5EF4-FFF2-40B4-BE49-F238E27FC236}">
                <a16:creationId xmlns:a16="http://schemas.microsoft.com/office/drawing/2014/main" id="{7D459133-481C-476B-A913-FF8128DD5422}"/>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05144EB-F24B-4805-B71F-98996C1B7982}"/>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369BBFC-E0C6-4D33-858D-65F2F183BF11}" type="slidenum">
              <a:rPr lang="en-GB" smtClean="0"/>
              <a:t>‹#›</a:t>
            </a:fld>
            <a:endParaRPr lang="en-GB"/>
          </a:p>
        </p:txBody>
      </p:sp>
    </p:spTree>
    <p:extLst>
      <p:ext uri="{BB962C8B-B14F-4D97-AF65-F5344CB8AC3E}">
        <p14:creationId xmlns:p14="http://schemas.microsoft.com/office/powerpoint/2010/main" val="21064022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1" r:id="rId4"/>
    <p:sldLayoutId id="2147483662" r:id="rId5"/>
    <p:sldLayoutId id="2147483652" r:id="rId6"/>
    <p:sldLayoutId id="2147483660" r:id="rId7"/>
    <p:sldLayoutId id="2147483653" r:id="rId8"/>
    <p:sldLayoutId id="2147483654" r:id="rId9"/>
    <p:sldLayoutId id="2147483663" r:id="rId10"/>
    <p:sldLayoutId id="2147483655" r:id="rId11"/>
    <p:sldLayoutId id="2147483656" r:id="rId12"/>
    <p:sldLayoutId id="2147483657" r:id="rId13"/>
    <p:sldLayoutId id="2147483658" r:id="rId14"/>
    <p:sldLayoutId id="2147483659" r:id="rId15"/>
    <p:sldLayoutId id="2147483664" r:id="rId16"/>
    <p:sldLayoutId id="2147483665" r:id="rId17"/>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simondoy.com/" TargetMode="External"/><Relationship Id="rId7"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hyperlink" Target="https://unsplash.com/s/photos/confusion?utm_source=unsplash&amp;utm_medium=referral&amp;utm_content=creditCopyText" TargetMode="External"/><Relationship Id="rId4" Type="http://schemas.openxmlformats.org/officeDocument/2006/relationships/hyperlink" Target="https://unsplash.com/@overlyawesome?utm_source=unsplash&amp;utm_medium=referral&amp;utm_content=creditCopyText"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hyperlink" Target="https://unsplash.com/s/photos/communicate?utm_source=unsplash&amp;utm_medium=referral&amp;utm_content=creditCopyText" TargetMode="External"/><Relationship Id="rId4" Type="http://schemas.openxmlformats.org/officeDocument/2006/relationships/hyperlink" Target="https://unsplash.com/@ptrikutam?utm_source=unsplash&amp;utm_medium=referral&amp;utm_content=creditCopyText"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hyperlink" Target="https://unsplash.com/s/photos/streamline?utm_source=unsplash&amp;utm_medium=referral&amp;utm_content=creditCopyText" TargetMode="External"/><Relationship Id="rId4" Type="http://schemas.openxmlformats.org/officeDocument/2006/relationships/hyperlink" Target="https://unsplash.com/@wynand_uys?utm_source=unsplash&amp;utm_medium=referral&amp;utm_content=creditCopyText"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hyperlink" Target="https://unsplash.com/s/photos/target?utm_source=unsplash&amp;utm_medium=referral&amp;utm_content=creditCopyText" TargetMode="External"/><Relationship Id="rId4" Type="http://schemas.openxmlformats.org/officeDocument/2006/relationships/hyperlink" Target="https://unsplash.com/ja/@possessedphotography?utm_source=unsplash&amp;utm_medium=referral&amp;utm_content=creditCopyText"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hyperlink" Target="https://unsplash.com/s/photos/goal?utm_source=unsplash&amp;utm_medium=referral&amp;utm_content=creditCopyText" TargetMode="External"/><Relationship Id="rId4" Type="http://schemas.openxmlformats.org/officeDocument/2006/relationships/hyperlink" Target="https://unsplash.com/@joshstyle?utm_source=unsplash&amp;utm_medium=referral&amp;utm_content=creditCopyText"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hyperlink" Target="https://unsplash.com/s/photos/summit?utm_source=unsplash&amp;utm_medium=referral&amp;utm_content=creditCopyText" TargetMode="External"/><Relationship Id="rId4" Type="http://schemas.openxmlformats.org/officeDocument/2006/relationships/hyperlink" Target="https://unsplash.com/@pascal_habermann?utm_source=unsplash&amp;utm_medium=referral&amp;utm_content=creditCopyText"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hyperlink" Target="https://unsplash.com/s/photos/what?utm_source=unsplash&amp;utm_medium=referral&amp;utm_content=creditCopyText" TargetMode="External"/><Relationship Id="rId4" Type="http://schemas.openxmlformats.org/officeDocument/2006/relationships/hyperlink" Target="https://unsplash.com/@franku84?utm_source=unsplash&amp;utm_medium=referral&amp;utm_content=creditCopyText"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hyperlink" Target="https://unsplash.com/s/photos/what?utm_source=unsplash&amp;utm_medium=referral&amp;utm_content=creditCopyText" TargetMode="External"/><Relationship Id="rId4" Type="http://schemas.openxmlformats.org/officeDocument/2006/relationships/hyperlink" Target="https://unsplash.com/@franku84?utm_source=unsplash&amp;utm_medium=referral&amp;utm_content=creditCopyText"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hyperlink" Target="https://unsplash.com/s/photos/goal?utm_source=unsplash&amp;utm_medium=referral&amp;utm_content=creditCopyText" TargetMode="External"/><Relationship Id="rId4" Type="http://schemas.openxmlformats.org/officeDocument/2006/relationships/hyperlink" Target="https://unsplash.com/@tombriskey?utm_source=unsplash&amp;utm_medium=referral&amp;utm_content=creditCopyText"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hyperlink" Target="https://unsplash.com/s/photos/confusion?utm_source=unsplash&amp;utm_medium=referral&amp;utm_content=creditCopyText" TargetMode="External"/><Relationship Id="rId4" Type="http://schemas.openxmlformats.org/officeDocument/2006/relationships/hyperlink" Target="https://unsplash.com/@overlyawesome?utm_source=unsplash&amp;utm_medium=referral&amp;utm_content=creditCopyText"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hyperlink" Target="https://unsplash.com/s/photos/confusion?utm_source=unsplash&amp;utm_medium=referral&amp;utm_content=creditCopyText" TargetMode="External"/><Relationship Id="rId4" Type="http://schemas.openxmlformats.org/officeDocument/2006/relationships/hyperlink" Target="https://unsplash.com/@overlyawesome?utm_source=unsplash&amp;utm_medium=referral&amp;utm_content=creditCopyText"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hyperlink" Target="https://unsplash.com/s/photos/confusion?utm_source=unsplash&amp;utm_medium=referral&amp;utm_content=creditCopyText" TargetMode="External"/><Relationship Id="rId4" Type="http://schemas.openxmlformats.org/officeDocument/2006/relationships/hyperlink" Target="https://unsplash.com/@overlyawesome?utm_source=unsplash&amp;utm_medium=referral&amp;utm_content=creditCopyText"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hyperlink" Target="https://unsplash.com/s/photos/confusion?utm_source=unsplash&amp;utm_medium=referral&amp;utm_content=creditCopyText" TargetMode="External"/><Relationship Id="rId4" Type="http://schemas.openxmlformats.org/officeDocument/2006/relationships/hyperlink" Target="https://unsplash.com/@overlyawesome?utm_source=unsplash&amp;utm_medium=referral&amp;utm_content=creditCopyText" TargetMode="Externa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5.xml"/><Relationship Id="rId5" Type="http://schemas.openxmlformats.org/officeDocument/2006/relationships/hyperlink" Target="https://unsplash.com/s/photos/confusion?utm_source=unsplash&amp;utm_medium=referral&amp;utm_content=creditCopyText" TargetMode="External"/><Relationship Id="rId4" Type="http://schemas.openxmlformats.org/officeDocument/2006/relationships/hyperlink" Target="https://unsplash.com/@overlyawesome?utm_source=unsplash&amp;utm_medium=referral&amp;utm_content=creditCopyText"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hyperlink" Target="https://unsplash.com/s/photos/confusion?utm_source=unsplash&amp;utm_medium=referral&amp;utm_content=creditCopyText" TargetMode="External"/><Relationship Id="rId4" Type="http://schemas.openxmlformats.org/officeDocument/2006/relationships/hyperlink" Target="https://unsplash.com/@overlyawesome?utm_source=unsplash&amp;utm_medium=referral&amp;utm_content=creditCopyText"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perdoo.com/okr-guide/" TargetMode="External"/><Relationship Id="rId2" Type="http://schemas.openxmlformats.org/officeDocument/2006/relationships/hyperlink" Target="https://adoption.microsoft.com/files/viva/goals/Viva-Goals-Adoption-Guide.pdf" TargetMode="External"/><Relationship Id="rId1" Type="http://schemas.openxmlformats.org/officeDocument/2006/relationships/slideLayout" Target="../slideLayouts/slideLayout7.xml"/><Relationship Id="rId5" Type="http://schemas.openxmlformats.org/officeDocument/2006/relationships/hyperlink" Target="https://docs.microsoft.com/en-us/viva/goals/get-to-know-okrs" TargetMode="External"/><Relationship Id="rId4" Type="http://schemas.openxmlformats.org/officeDocument/2006/relationships/hyperlink" Target="https://docs.microsoft.com/en-us/learn/paths/viva-goals-get-started/"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7393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45171-2556-4AFE-B704-40B5C62340F3}"/>
              </a:ext>
            </a:extLst>
          </p:cNvPr>
          <p:cNvSpPr>
            <a:spLocks noGrp="1"/>
          </p:cNvSpPr>
          <p:nvPr>
            <p:ph type="ctrTitle"/>
          </p:nvPr>
        </p:nvSpPr>
        <p:spPr>
          <a:xfrm>
            <a:off x="2667000" y="2149595"/>
            <a:ext cx="6858000" cy="1790700"/>
          </a:xfrm>
        </p:spPr>
        <p:txBody>
          <a:bodyPr/>
          <a:lstStyle/>
          <a:p>
            <a:r>
              <a:rPr lang="en-GB" dirty="0">
                <a:solidFill>
                  <a:schemeClr val="bg1"/>
                </a:solidFill>
              </a:rPr>
              <a:t>An Introduction to OKRs, and Microsoft Viva Goals</a:t>
            </a:r>
          </a:p>
        </p:txBody>
      </p:sp>
      <p:sp>
        <p:nvSpPr>
          <p:cNvPr id="3" name="Subtitle 2">
            <a:extLst>
              <a:ext uri="{FF2B5EF4-FFF2-40B4-BE49-F238E27FC236}">
                <a16:creationId xmlns:a16="http://schemas.microsoft.com/office/drawing/2014/main" id="{EC12AC7F-9440-46A6-BAEB-ADA9BAD9B0B4}"/>
              </a:ext>
            </a:extLst>
          </p:cNvPr>
          <p:cNvSpPr>
            <a:spLocks noGrp="1"/>
          </p:cNvSpPr>
          <p:nvPr>
            <p:ph type="subTitle" idx="1"/>
          </p:nvPr>
        </p:nvSpPr>
        <p:spPr>
          <a:xfrm>
            <a:off x="2667000" y="4473178"/>
            <a:ext cx="6858000" cy="1241822"/>
          </a:xfrm>
        </p:spPr>
        <p:txBody>
          <a:bodyPr/>
          <a:lstStyle/>
          <a:p>
            <a:r>
              <a:rPr lang="en-US" dirty="0"/>
              <a:t>Version 1.0</a:t>
            </a:r>
            <a:endParaRPr lang="en-GB" dirty="0"/>
          </a:p>
        </p:txBody>
      </p:sp>
    </p:spTree>
    <p:extLst>
      <p:ext uri="{BB962C8B-B14F-4D97-AF65-F5344CB8AC3E}">
        <p14:creationId xmlns:p14="http://schemas.microsoft.com/office/powerpoint/2010/main" val="1152110167"/>
      </p:ext>
    </p:extLst>
  </p:cSld>
  <p:clrMapOvr>
    <a:masterClrMapping/>
  </p:clrMapOvr>
  <mc:AlternateContent xmlns:mc="http://schemas.openxmlformats.org/markup-compatibility/2006" xmlns:p14="http://schemas.microsoft.com/office/powerpoint/2010/main">
    <mc:Choice Requires="p14">
      <p:transition spd="med" p14:dur="700" advTm="122493">
        <p:fade/>
      </p:transition>
    </mc:Choice>
    <mc:Fallback xmlns="">
      <p:transition spd="med" advTm="12249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17D8A-8F0A-F042-9FF4-AA1AF71A3C36}"/>
              </a:ext>
            </a:extLst>
          </p:cNvPr>
          <p:cNvSpPr>
            <a:spLocks noGrp="1"/>
          </p:cNvSpPr>
          <p:nvPr>
            <p:ph type="title"/>
          </p:nvPr>
        </p:nvSpPr>
        <p:spPr>
          <a:xfrm>
            <a:off x="5573488" y="347717"/>
            <a:ext cx="4491587" cy="2219296"/>
          </a:xfrm>
          <a:solidFill>
            <a:srgbClr val="C00000">
              <a:alpha val="78824"/>
            </a:srgbClr>
          </a:solidFill>
        </p:spPr>
        <p:txBody>
          <a:bodyPr vert="horz" lIns="91440" tIns="45720" rIns="91440" bIns="45720" rtlCol="0" anchor="b">
            <a:normAutofit fontScale="90000"/>
          </a:bodyPr>
          <a:lstStyle/>
          <a:p>
            <a:pPr algn="r"/>
            <a:r>
              <a:rPr lang="en-GB" sz="6700" dirty="0">
                <a:solidFill>
                  <a:schemeClr val="bg1"/>
                </a:solidFill>
                <a:effectLst>
                  <a:outerShdw blurRad="50800" dist="38100" dir="2700000" algn="tl" rotWithShape="0">
                    <a:prstClr val="black">
                      <a:alpha val="40000"/>
                    </a:prstClr>
                  </a:outerShdw>
                </a:effectLst>
              </a:rPr>
              <a:t>Simon Doy</a:t>
            </a:r>
            <a:br>
              <a:rPr lang="en-GB" sz="4900" dirty="0">
                <a:solidFill>
                  <a:schemeClr val="bg1"/>
                </a:solidFill>
                <a:effectLst>
                  <a:outerShdw blurRad="50800" dist="38100" dir="2700000" algn="tl" rotWithShape="0">
                    <a:prstClr val="black">
                      <a:alpha val="40000"/>
                    </a:prstClr>
                  </a:outerShdw>
                </a:effectLst>
              </a:rPr>
            </a:br>
            <a:r>
              <a:rPr lang="en-US" sz="3100" dirty="0">
                <a:solidFill>
                  <a:schemeClr val="bg1">
                    <a:lumMod val="95000"/>
                  </a:schemeClr>
                </a:solidFill>
                <a:effectLst>
                  <a:outerShdw blurRad="50800" dist="38100" dir="2700000" algn="tl" rotWithShape="0">
                    <a:prstClr val="black">
                      <a:alpha val="40000"/>
                    </a:prstClr>
                  </a:outerShdw>
                </a:effectLst>
              </a:rPr>
              <a:t>Founder of iThink 365</a:t>
            </a:r>
            <a:br>
              <a:rPr lang="en-US" sz="3100" dirty="0">
                <a:solidFill>
                  <a:schemeClr val="bg1">
                    <a:lumMod val="95000"/>
                  </a:schemeClr>
                </a:solidFill>
                <a:effectLst>
                  <a:outerShdw blurRad="50800" dist="38100" dir="2700000" algn="tl" rotWithShape="0">
                    <a:prstClr val="black">
                      <a:alpha val="40000"/>
                    </a:prstClr>
                  </a:outerShdw>
                </a:effectLst>
              </a:rPr>
            </a:br>
            <a:r>
              <a:rPr lang="en-US" sz="3100" dirty="0">
                <a:solidFill>
                  <a:schemeClr val="bg1">
                    <a:lumMod val="95000"/>
                  </a:schemeClr>
                </a:solidFill>
                <a:effectLst>
                  <a:outerShdw blurRad="50800" dist="38100" dir="2700000" algn="tl" rotWithShape="0">
                    <a:prstClr val="black">
                      <a:alpha val="40000"/>
                    </a:prstClr>
                  </a:outerShdw>
                </a:effectLst>
              </a:rPr>
              <a:t>Chief Technical Officer</a:t>
            </a:r>
            <a:br>
              <a:rPr lang="en-US" sz="2100" dirty="0">
                <a:solidFill>
                  <a:schemeClr val="bg1">
                    <a:lumMod val="95000"/>
                  </a:schemeClr>
                </a:solidFill>
                <a:effectLst>
                  <a:outerShdw blurRad="50800" dist="38100" dir="2700000" algn="tl" rotWithShape="0">
                    <a:prstClr val="black">
                      <a:alpha val="40000"/>
                    </a:prstClr>
                  </a:outerShdw>
                </a:effectLst>
              </a:rPr>
            </a:br>
            <a:endParaRPr lang="en-US" sz="3600" dirty="0">
              <a:solidFill>
                <a:schemeClr val="bg1">
                  <a:lumMod val="95000"/>
                </a:schemeClr>
              </a:solidFill>
              <a:effectLst>
                <a:outerShdw blurRad="50800" dist="38100" dir="2700000" algn="tl" rotWithShape="0">
                  <a:prstClr val="black">
                    <a:alpha val="40000"/>
                  </a:prstClr>
                </a:outerShdw>
              </a:effectLst>
            </a:endParaRPr>
          </a:p>
        </p:txBody>
      </p:sp>
      <p:sp>
        <p:nvSpPr>
          <p:cNvPr id="3" name="Text Placeholder 2">
            <a:extLst>
              <a:ext uri="{FF2B5EF4-FFF2-40B4-BE49-F238E27FC236}">
                <a16:creationId xmlns:a16="http://schemas.microsoft.com/office/drawing/2014/main" id="{3D9290DE-06DB-DD4A-B8A1-D4CA8FDCAB5A}"/>
              </a:ext>
            </a:extLst>
          </p:cNvPr>
          <p:cNvSpPr>
            <a:spLocks noGrp="1"/>
          </p:cNvSpPr>
          <p:nvPr>
            <p:ph type="body" idx="1"/>
          </p:nvPr>
        </p:nvSpPr>
        <p:spPr/>
        <p:txBody>
          <a:bodyPr>
            <a:normAutofit/>
          </a:bodyPr>
          <a:lstStyle/>
          <a:p>
            <a:pPr algn="r"/>
            <a:endParaRPr lang="en-US" dirty="0"/>
          </a:p>
          <a:p>
            <a:pPr algn="r"/>
            <a:endParaRPr lang="en-US" dirty="0"/>
          </a:p>
        </p:txBody>
      </p:sp>
      <p:sp>
        <p:nvSpPr>
          <p:cNvPr id="4" name="Text Placeholder 3">
            <a:extLst>
              <a:ext uri="{FF2B5EF4-FFF2-40B4-BE49-F238E27FC236}">
                <a16:creationId xmlns:a16="http://schemas.microsoft.com/office/drawing/2014/main" id="{917C91E4-9B56-8742-AEB2-5EDDDAED5468}"/>
              </a:ext>
            </a:extLst>
          </p:cNvPr>
          <p:cNvSpPr>
            <a:spLocks noGrp="1"/>
          </p:cNvSpPr>
          <p:nvPr>
            <p:ph type="body" sz="quarter" idx="13"/>
          </p:nvPr>
        </p:nvSpPr>
        <p:spPr/>
        <p:txBody>
          <a:bodyPr/>
          <a:lstStyle/>
          <a:p>
            <a:r>
              <a:rPr lang="en-US" dirty="0"/>
              <a:t>Introduction</a:t>
            </a:r>
          </a:p>
        </p:txBody>
      </p:sp>
      <p:pic>
        <p:nvPicPr>
          <p:cNvPr id="5" name="Picture Placeholder 9" descr="Simon Doy">
            <a:hlinkClick r:id="" action="ppaction://noaction"/>
            <a:extLst>
              <a:ext uri="{FF2B5EF4-FFF2-40B4-BE49-F238E27FC236}">
                <a16:creationId xmlns:a16="http://schemas.microsoft.com/office/drawing/2014/main" id="{CC2014B8-5439-4C71-9239-34567D63EB61}"/>
              </a:ext>
              <a:ext uri="{C183D7F6-B498-43B3-948B-1728B52AA6E4}">
                <adec:decorative xmlns:adec="http://schemas.microsoft.com/office/drawing/2017/decorative" val="0"/>
              </a:ext>
            </a:extLst>
          </p:cNvPr>
          <p:cNvPicPr>
            <a:picLocks noChangeAspect="1"/>
          </p:cNvPicPr>
          <p:nvPr/>
        </p:nvPicPr>
        <p:blipFill>
          <a:blip r:embed="rId2">
            <a:extLst>
              <a:ext uri="{837473B0-CC2E-450A-ABE3-18F120FF3D39}">
                <a1611:picAttrSrcUrl xmlns:a1611="http://schemas.microsoft.com/office/drawing/2016/11/main" r:id="rId3"/>
              </a:ext>
            </a:extLst>
          </a:blip>
          <a:srcRect/>
          <a:stretch>
            <a:fillRect/>
          </a:stretch>
        </p:blipFill>
        <p:spPr>
          <a:xfrm>
            <a:off x="226336" y="347717"/>
            <a:ext cx="5133954" cy="5133954"/>
          </a:xfrm>
          <a:prstGeom prst="rect">
            <a:avLst/>
          </a:prstGeom>
        </p:spPr>
      </p:pic>
      <p:sp>
        <p:nvSpPr>
          <p:cNvPr id="8" name="TextBox 7">
            <a:extLst>
              <a:ext uri="{FF2B5EF4-FFF2-40B4-BE49-F238E27FC236}">
                <a16:creationId xmlns:a16="http://schemas.microsoft.com/office/drawing/2014/main" id="{3C5848FB-88CA-46ED-B43D-4E577BCFD0FF}"/>
              </a:ext>
            </a:extLst>
          </p:cNvPr>
          <p:cNvSpPr txBox="1"/>
          <p:nvPr/>
        </p:nvSpPr>
        <p:spPr>
          <a:xfrm>
            <a:off x="5857823" y="4649399"/>
            <a:ext cx="4207251" cy="1664543"/>
          </a:xfrm>
          <a:prstGeom prst="rect">
            <a:avLst/>
          </a:prstGeom>
          <a:solidFill>
            <a:srgbClr val="16A6DE"/>
          </a:solidFill>
        </p:spPr>
        <p:txBody>
          <a:bodyPr vert="horz" lIns="91440" tIns="45720" rIns="91440" bIns="45720" rtlCol="0" anchor="b">
            <a:normAutofit fontScale="90000" lnSpcReduction="10000"/>
          </a:bodyPr>
          <a:lstStyle>
            <a:lvl1pPr algn="r">
              <a:lnSpc>
                <a:spcPct val="90000"/>
              </a:lnSpc>
              <a:spcBef>
                <a:spcPct val="0"/>
              </a:spcBef>
              <a:buNone/>
              <a:defRPr sz="7200">
                <a:solidFill>
                  <a:schemeClr val="bg1"/>
                </a:solidFill>
                <a:latin typeface="+mj-lt"/>
                <a:ea typeface="+mj-ea"/>
                <a:cs typeface="+mj-cs"/>
              </a:defRPr>
            </a:lvl1pPr>
          </a:lstStyle>
          <a:p>
            <a:r>
              <a:rPr lang="en-US" sz="3600" dirty="0">
                <a:effectLst>
                  <a:outerShdw blurRad="50800" dist="38100" dir="2700000" algn="tl" rotWithShape="0">
                    <a:prstClr val="black">
                      <a:alpha val="40000"/>
                    </a:prstClr>
                  </a:outerShdw>
                </a:effectLst>
              </a:rPr>
              <a:t>20+ years in IT</a:t>
            </a:r>
          </a:p>
          <a:p>
            <a:r>
              <a:rPr lang="en-US" sz="3600" dirty="0">
                <a:effectLst>
                  <a:outerShdw blurRad="50800" dist="38100" dir="2700000" algn="tl" rotWithShape="0">
                    <a:prstClr val="black">
                      <a:alpha val="40000"/>
                    </a:prstClr>
                  </a:outerShdw>
                </a:effectLst>
              </a:rPr>
              <a:t>Architect / Developer</a:t>
            </a:r>
          </a:p>
          <a:p>
            <a:r>
              <a:rPr lang="en-US" sz="3600" dirty="0">
                <a:effectLst>
                  <a:outerShdw blurRad="50800" dist="38100" dir="2700000" algn="tl" rotWithShape="0">
                    <a:prstClr val="black">
                      <a:alpha val="40000"/>
                    </a:prstClr>
                  </a:outerShdw>
                </a:effectLst>
              </a:rPr>
              <a:t>M365 North User Group Leader</a:t>
            </a:r>
          </a:p>
        </p:txBody>
      </p:sp>
      <p:pic>
        <p:nvPicPr>
          <p:cNvPr id="1029" name="Picture 2" descr="Microsoft Certified: Azure Developer Associate">
            <a:extLst>
              <a:ext uri="{FF2B5EF4-FFF2-40B4-BE49-F238E27FC236}">
                <a16:creationId xmlns:a16="http://schemas.microsoft.com/office/drawing/2014/main" id="{FA6FE6C3-FD4C-4B35-9996-7A6D0DA7BA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4612" y="4905954"/>
            <a:ext cx="1362075" cy="13620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icrosoft 365 Certified: Developer Associate">
            <a:extLst>
              <a:ext uri="{FF2B5EF4-FFF2-40B4-BE49-F238E27FC236}">
                <a16:creationId xmlns:a16="http://schemas.microsoft.com/office/drawing/2014/main" id="{54053FEE-61D0-4891-99B3-470498BE40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4799" y="4901408"/>
            <a:ext cx="1343025" cy="134302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6" descr="Diagram, text&#10;&#10;Description automatically generated">
            <a:extLst>
              <a:ext uri="{FF2B5EF4-FFF2-40B4-BE49-F238E27FC236}">
                <a16:creationId xmlns:a16="http://schemas.microsoft.com/office/drawing/2014/main" id="{BE4283E2-0D1C-49C1-8BA4-F7BC516E11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61294" y="4918435"/>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13" descr="M365 Platform Community (PnP) Content Author 2021">
            <a:extLst>
              <a:ext uri="{FF2B5EF4-FFF2-40B4-BE49-F238E27FC236}">
                <a16:creationId xmlns:a16="http://schemas.microsoft.com/office/drawing/2014/main" id="{AEC741FF-4361-4900-BBBE-7B1E1C1B0AE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336" y="4737754"/>
            <a:ext cx="1712873" cy="171287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6">
            <a:extLst>
              <a:ext uri="{FF2B5EF4-FFF2-40B4-BE49-F238E27FC236}">
                <a16:creationId xmlns:a16="http://schemas.microsoft.com/office/drawing/2014/main" id="{6C4F6FCF-3E4E-49CD-AD95-FED8040FE572}"/>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7" name="Rectangle 7">
            <a:extLst>
              <a:ext uri="{FF2B5EF4-FFF2-40B4-BE49-F238E27FC236}">
                <a16:creationId xmlns:a16="http://schemas.microsoft.com/office/drawing/2014/main" id="{B9CB806D-3695-4CAA-BF72-772A1F608CB5}"/>
              </a:ext>
            </a:extLst>
          </p:cNvPr>
          <p:cNvSpPr>
            <a:spLocks noChangeArrowheads="1"/>
          </p:cNvSpPr>
          <p:nvPr/>
        </p:nvSpPr>
        <p:spPr bwMode="auto">
          <a:xfrm>
            <a:off x="0" y="1819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 </a:t>
            </a: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9" name="Rectangle 8">
            <a:extLst>
              <a:ext uri="{FF2B5EF4-FFF2-40B4-BE49-F238E27FC236}">
                <a16:creationId xmlns:a16="http://schemas.microsoft.com/office/drawing/2014/main" id="{EFFC8325-E6BC-4DEE-8624-44D5141EBD82}"/>
              </a:ext>
            </a:extLst>
          </p:cNvPr>
          <p:cNvSpPr>
            <a:spLocks noChangeArrowheads="1"/>
          </p:cNvSpPr>
          <p:nvPr/>
        </p:nvSpPr>
        <p:spPr bwMode="auto">
          <a:xfrm>
            <a:off x="0" y="31623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 </a:t>
            </a: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10" name="Rectangle 9">
            <a:extLst>
              <a:ext uri="{FF2B5EF4-FFF2-40B4-BE49-F238E27FC236}">
                <a16:creationId xmlns:a16="http://schemas.microsoft.com/office/drawing/2014/main" id="{9BE2ACF8-4B7B-454B-8261-B9E18D7D981E}"/>
              </a:ext>
            </a:extLst>
          </p:cNvPr>
          <p:cNvSpPr>
            <a:spLocks noChangeArrowheads="1"/>
          </p:cNvSpPr>
          <p:nvPr/>
        </p:nvSpPr>
        <p:spPr bwMode="auto">
          <a:xfrm>
            <a:off x="0" y="45339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 </a:t>
            </a: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11" name="Rectangle 10">
            <a:extLst>
              <a:ext uri="{FF2B5EF4-FFF2-40B4-BE49-F238E27FC236}">
                <a16:creationId xmlns:a16="http://schemas.microsoft.com/office/drawing/2014/main" id="{6A2E8986-2BF2-48E0-904C-4BA7C25108C6}"/>
              </a:ext>
            </a:extLst>
          </p:cNvPr>
          <p:cNvSpPr>
            <a:spLocks noChangeArrowheads="1"/>
          </p:cNvSpPr>
          <p:nvPr/>
        </p:nvSpPr>
        <p:spPr bwMode="auto">
          <a:xfrm>
            <a:off x="0" y="72818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18627556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hoto by shen tony on Unsplash">
            <a:extLst>
              <a:ext uri="{FF2B5EF4-FFF2-40B4-BE49-F238E27FC236}">
                <a16:creationId xmlns:a16="http://schemas.microsoft.com/office/drawing/2014/main" id="{E56309B1-E051-41AE-946C-6E4F84697A45}"/>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287000" cy="6858000"/>
          </a:xfrm>
          <a:prstGeom prst="rect">
            <a:avLst/>
          </a:prstGeom>
        </p:spPr>
      </p:pic>
      <p:sp>
        <p:nvSpPr>
          <p:cNvPr id="4" name="Title 3"/>
          <p:cNvSpPr>
            <a:spLocks noGrp="1"/>
          </p:cNvSpPr>
          <p:nvPr>
            <p:ph type="title"/>
          </p:nvPr>
        </p:nvSpPr>
        <p:spPr>
          <a:xfrm>
            <a:off x="485006" y="263311"/>
            <a:ext cx="3475557" cy="1424811"/>
          </a:xfrm>
        </p:spPr>
        <p:txBody>
          <a:bodyPr>
            <a:normAutofit/>
          </a:bodyPr>
          <a:lstStyle/>
          <a:p>
            <a:r>
              <a:rPr lang="en-GB" sz="7200" dirty="0">
                <a:solidFill>
                  <a:schemeClr val="bg1"/>
                </a:solidFill>
              </a:rPr>
              <a:t>Agenda</a:t>
            </a:r>
          </a:p>
        </p:txBody>
      </p:sp>
      <p:sp>
        <p:nvSpPr>
          <p:cNvPr id="6" name="Text Placeholder 5">
            <a:extLst>
              <a:ext uri="{FF2B5EF4-FFF2-40B4-BE49-F238E27FC236}">
                <a16:creationId xmlns:a16="http://schemas.microsoft.com/office/drawing/2014/main" id="{044A0F78-44D2-4D3D-BD90-193D5B61096D}"/>
              </a:ext>
            </a:extLst>
          </p:cNvPr>
          <p:cNvSpPr>
            <a:spLocks noGrp="1"/>
          </p:cNvSpPr>
          <p:nvPr>
            <p:ph type="body" sz="quarter" idx="13"/>
          </p:nvPr>
        </p:nvSpPr>
        <p:spPr/>
        <p:txBody>
          <a:bodyPr/>
          <a:lstStyle/>
          <a:p>
            <a:r>
              <a:rPr lang="en-GB" dirty="0"/>
              <a:t>Agenda</a:t>
            </a:r>
          </a:p>
        </p:txBody>
      </p:sp>
      <p:sp>
        <p:nvSpPr>
          <p:cNvPr id="8" name="Text Placeholder 7">
            <a:extLst>
              <a:ext uri="{FF2B5EF4-FFF2-40B4-BE49-F238E27FC236}">
                <a16:creationId xmlns:a16="http://schemas.microsoft.com/office/drawing/2014/main" id="{E9579DFE-20A7-4067-BF1A-A846DD531276}"/>
              </a:ext>
            </a:extLst>
          </p:cNvPr>
          <p:cNvSpPr>
            <a:spLocks noGrp="1"/>
          </p:cNvSpPr>
          <p:nvPr>
            <p:ph type="body" idx="1"/>
          </p:nvPr>
        </p:nvSpPr>
        <p:spPr>
          <a:xfrm>
            <a:off x="7172361" y="6455715"/>
            <a:ext cx="3114639" cy="402285"/>
          </a:xfrm>
        </p:spPr>
        <p:txBody>
          <a:bodyPr>
            <a:normAutofit fontScale="92500"/>
          </a:bodyPr>
          <a:lstStyle/>
          <a:p>
            <a:r>
              <a:rPr lang="en-US" dirty="0">
                <a:solidFill>
                  <a:schemeClr val="bg1"/>
                </a:solidFill>
              </a:rPr>
              <a:t>Photo by </a:t>
            </a:r>
            <a:r>
              <a:rPr lang="en-US" dirty="0" err="1">
                <a:solidFill>
                  <a:schemeClr val="bg1"/>
                </a:solidFill>
              </a:rPr>
              <a:t>shen</a:t>
            </a:r>
            <a:r>
              <a:rPr lang="en-US" dirty="0">
                <a:solidFill>
                  <a:schemeClr val="bg1"/>
                </a:solidFill>
              </a:rPr>
              <a:t> tony on </a:t>
            </a:r>
            <a:r>
              <a:rPr lang="en-US" dirty="0" err="1">
                <a:solidFill>
                  <a:schemeClr val="bg1"/>
                </a:solidFill>
              </a:rPr>
              <a:t>Unsplash</a:t>
            </a:r>
            <a:endParaRPr lang="en-GB" dirty="0">
              <a:solidFill>
                <a:schemeClr val="bg1"/>
              </a:solidFill>
            </a:endParaRPr>
          </a:p>
        </p:txBody>
      </p:sp>
      <p:sp>
        <p:nvSpPr>
          <p:cNvPr id="7" name="Title 3">
            <a:extLst>
              <a:ext uri="{FF2B5EF4-FFF2-40B4-BE49-F238E27FC236}">
                <a16:creationId xmlns:a16="http://schemas.microsoft.com/office/drawing/2014/main" id="{9FDDA810-C662-43A2-B582-E401F9E1E67F}"/>
              </a:ext>
            </a:extLst>
          </p:cNvPr>
          <p:cNvSpPr txBox="1">
            <a:spLocks/>
          </p:cNvSpPr>
          <p:nvPr/>
        </p:nvSpPr>
        <p:spPr>
          <a:xfrm>
            <a:off x="1192695" y="2242268"/>
            <a:ext cx="5979666" cy="3474720"/>
          </a:xfrm>
          <a:prstGeom prst="rect">
            <a:avLst/>
          </a:prstGeom>
          <a:solidFill>
            <a:srgbClr val="000000">
              <a:alpha val="59000"/>
            </a:srgbClr>
          </a:solidFill>
        </p:spPr>
        <p:txBody>
          <a:bodyPr vert="horz" lIns="91440" tIns="45720" rIns="91440" bIns="45720" rtlCol="0" anchor="b">
            <a:normAutofit fontScale="37500" lnSpcReduction="20000"/>
          </a:bodyPr>
          <a:lstStyle>
            <a:lvl1pPr algn="l" defTabSz="914400" rtl="0" eaLnBrk="1" latinLnBrk="0" hangingPunct="1">
              <a:lnSpc>
                <a:spcPct val="90000"/>
              </a:lnSpc>
              <a:spcBef>
                <a:spcPct val="0"/>
              </a:spcBef>
              <a:buNone/>
              <a:defRPr sz="4500" kern="1200">
                <a:solidFill>
                  <a:schemeClr val="tx1"/>
                </a:solidFill>
                <a:latin typeface="+mj-lt"/>
                <a:ea typeface="+mj-ea"/>
                <a:cs typeface="+mj-cs"/>
              </a:defRPr>
            </a:lvl1pPr>
          </a:lstStyle>
          <a:p>
            <a:r>
              <a:rPr lang="en-US" sz="7200" dirty="0">
                <a:solidFill>
                  <a:schemeClr val="bg1"/>
                </a:solidFill>
              </a:rPr>
              <a:t>The challenge</a:t>
            </a:r>
          </a:p>
          <a:p>
            <a:endParaRPr lang="en-US" sz="7200" dirty="0">
              <a:solidFill>
                <a:schemeClr val="bg1"/>
              </a:solidFill>
            </a:endParaRPr>
          </a:p>
          <a:p>
            <a:r>
              <a:rPr lang="en-US" sz="7200" dirty="0">
                <a:solidFill>
                  <a:schemeClr val="bg1"/>
                </a:solidFill>
              </a:rPr>
              <a:t>What the heck is an OKR?</a:t>
            </a:r>
          </a:p>
          <a:p>
            <a:endParaRPr lang="en-US" sz="7200" dirty="0">
              <a:solidFill>
                <a:schemeClr val="bg1"/>
              </a:solidFill>
            </a:endParaRPr>
          </a:p>
          <a:p>
            <a:r>
              <a:rPr lang="en-US" sz="7200" dirty="0">
                <a:solidFill>
                  <a:schemeClr val="bg1"/>
                </a:solidFill>
              </a:rPr>
              <a:t>Why Viva Goals?</a:t>
            </a:r>
          </a:p>
          <a:p>
            <a:endParaRPr lang="en-US" sz="7200" dirty="0">
              <a:solidFill>
                <a:schemeClr val="bg1"/>
              </a:solidFill>
            </a:endParaRPr>
          </a:p>
          <a:p>
            <a:r>
              <a:rPr lang="en-US" sz="7200" dirty="0">
                <a:solidFill>
                  <a:schemeClr val="bg1"/>
                </a:solidFill>
              </a:rPr>
              <a:t>How?</a:t>
            </a:r>
          </a:p>
          <a:p>
            <a:endParaRPr lang="en-US" sz="7200" dirty="0">
              <a:solidFill>
                <a:schemeClr val="bg1"/>
              </a:solidFill>
            </a:endParaRPr>
          </a:p>
          <a:p>
            <a:r>
              <a:rPr lang="en-US" sz="7200" dirty="0">
                <a:solidFill>
                  <a:schemeClr val="bg1"/>
                </a:solidFill>
              </a:rPr>
              <a:t>Demos</a:t>
            </a:r>
          </a:p>
          <a:p>
            <a:endParaRPr lang="en-US" sz="7200" dirty="0">
              <a:solidFill>
                <a:schemeClr val="bg1"/>
              </a:solidFill>
            </a:endParaRPr>
          </a:p>
          <a:p>
            <a:r>
              <a:rPr lang="en-US" sz="7200" dirty="0">
                <a:solidFill>
                  <a:schemeClr val="bg1"/>
                </a:solidFill>
              </a:rPr>
              <a:t>Questions</a:t>
            </a:r>
          </a:p>
        </p:txBody>
      </p:sp>
    </p:spTree>
    <p:extLst>
      <p:ext uri="{BB962C8B-B14F-4D97-AF65-F5344CB8AC3E}">
        <p14:creationId xmlns:p14="http://schemas.microsoft.com/office/powerpoint/2010/main" val="2975928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0B3D2B-613A-41BE-987D-E6A1324B456D}"/>
              </a:ext>
            </a:extLst>
          </p:cNvPr>
          <p:cNvSpPr>
            <a:spLocks noGrp="1"/>
          </p:cNvSpPr>
          <p:nvPr>
            <p:ph type="ctrTitle"/>
          </p:nvPr>
        </p:nvSpPr>
        <p:spPr/>
        <p:txBody>
          <a:bodyPr/>
          <a:lstStyle/>
          <a:p>
            <a:r>
              <a:rPr lang="en-ZA" dirty="0"/>
              <a:t>The Why - Challenges</a:t>
            </a:r>
          </a:p>
        </p:txBody>
      </p:sp>
      <p:sp>
        <p:nvSpPr>
          <p:cNvPr id="2" name="Subtitle 1">
            <a:extLst>
              <a:ext uri="{FF2B5EF4-FFF2-40B4-BE49-F238E27FC236}">
                <a16:creationId xmlns:a16="http://schemas.microsoft.com/office/drawing/2014/main" id="{84D86BD1-2AA6-431D-8541-45B046AD85B1}"/>
              </a:ext>
            </a:extLst>
          </p:cNvPr>
          <p:cNvSpPr>
            <a:spLocks noGrp="1"/>
          </p:cNvSpPr>
          <p:nvPr>
            <p:ph type="subTitle" idx="1"/>
          </p:nvPr>
        </p:nvSpPr>
        <p:spPr/>
        <p:txBody>
          <a:bodyPr/>
          <a:lstStyle/>
          <a:p>
            <a:endParaRPr lang="en-GB"/>
          </a:p>
        </p:txBody>
      </p:sp>
      <p:sp>
        <p:nvSpPr>
          <p:cNvPr id="5" name="Slide Number Placeholder 4">
            <a:extLst>
              <a:ext uri="{FF2B5EF4-FFF2-40B4-BE49-F238E27FC236}">
                <a16:creationId xmlns:a16="http://schemas.microsoft.com/office/drawing/2014/main" id="{BDD5A594-D852-43BB-B591-E9D9027253BD}"/>
              </a:ext>
            </a:extLst>
          </p:cNvPr>
          <p:cNvSpPr>
            <a:spLocks noGrp="1"/>
          </p:cNvSpPr>
          <p:nvPr>
            <p:ph type="sldNum" sz="quarter" idx="12"/>
          </p:nvPr>
        </p:nvSpPr>
        <p:spPr/>
        <p:txBody>
          <a:bodyPr/>
          <a:lstStyle/>
          <a:p>
            <a:fld id="{19B51A1E-902D-48AF-9020-955120F399B6}" type="slidenum">
              <a:rPr lang="en-ZA" smtClean="0"/>
              <a:pPr/>
              <a:t>4</a:t>
            </a:fld>
            <a:endParaRPr lang="en-ZA" dirty="0"/>
          </a:p>
        </p:txBody>
      </p:sp>
    </p:spTree>
    <p:extLst>
      <p:ext uri="{BB962C8B-B14F-4D97-AF65-F5344CB8AC3E}">
        <p14:creationId xmlns:p14="http://schemas.microsoft.com/office/powerpoint/2010/main" val="3524349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hoto by AZGAN MjESHTRI on Unsplash&#10;  ">
            <a:extLst>
              <a:ext uri="{FF2B5EF4-FFF2-40B4-BE49-F238E27FC236}">
                <a16:creationId xmlns:a16="http://schemas.microsoft.com/office/drawing/2014/main" id="{E56309B1-E051-41AE-946C-6E4F84697A45}"/>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501522"/>
            <a:ext cx="13774056" cy="9182703"/>
          </a:xfrm>
          <a:prstGeom prst="rect">
            <a:avLst/>
          </a:prstGeom>
        </p:spPr>
      </p:pic>
      <p:sp>
        <p:nvSpPr>
          <p:cNvPr id="4" name="Title 3"/>
          <p:cNvSpPr>
            <a:spLocks noGrp="1"/>
          </p:cNvSpPr>
          <p:nvPr>
            <p:ph type="title"/>
          </p:nvPr>
        </p:nvSpPr>
        <p:spPr>
          <a:xfrm>
            <a:off x="0" y="374814"/>
            <a:ext cx="6532335" cy="3739986"/>
          </a:xfrm>
          <a:solidFill>
            <a:srgbClr val="000000">
              <a:alpha val="59000"/>
            </a:srgbClr>
          </a:solidFill>
        </p:spPr>
        <p:txBody>
          <a:bodyPr>
            <a:normAutofit/>
          </a:bodyPr>
          <a:lstStyle/>
          <a:p>
            <a:pPr algn="r"/>
            <a:r>
              <a:rPr lang="en-GB" sz="7200" dirty="0">
                <a:solidFill>
                  <a:schemeClr val="bg1"/>
                </a:solidFill>
              </a:rPr>
              <a:t>What are the challenges?</a:t>
            </a:r>
          </a:p>
        </p:txBody>
      </p:sp>
      <p:sp>
        <p:nvSpPr>
          <p:cNvPr id="3" name="Text Placeholder 2">
            <a:extLst>
              <a:ext uri="{FF2B5EF4-FFF2-40B4-BE49-F238E27FC236}">
                <a16:creationId xmlns:a16="http://schemas.microsoft.com/office/drawing/2014/main" id="{37411851-81E2-4ABD-85E7-DF3DAA159F69}"/>
              </a:ext>
            </a:extLst>
          </p:cNvPr>
          <p:cNvSpPr>
            <a:spLocks noGrp="1"/>
          </p:cNvSpPr>
          <p:nvPr>
            <p:ph type="body" sz="quarter" idx="13"/>
          </p:nvPr>
        </p:nvSpPr>
        <p:spPr/>
        <p:txBody>
          <a:bodyPr/>
          <a:lstStyle/>
          <a:p>
            <a:endParaRPr lang="en-GB"/>
          </a:p>
        </p:txBody>
      </p:sp>
      <p:sp>
        <p:nvSpPr>
          <p:cNvPr id="6" name="Text Placeholder 7">
            <a:extLst>
              <a:ext uri="{FF2B5EF4-FFF2-40B4-BE49-F238E27FC236}">
                <a16:creationId xmlns:a16="http://schemas.microsoft.com/office/drawing/2014/main" id="{080FFA6B-F229-4B3B-888E-3531C2B2B5EC}"/>
              </a:ext>
            </a:extLst>
          </p:cNvPr>
          <p:cNvSpPr>
            <a:spLocks noGrp="1"/>
          </p:cNvSpPr>
          <p:nvPr>
            <p:ph type="body" idx="1"/>
          </p:nvPr>
        </p:nvSpPr>
        <p:spPr>
          <a:xfrm>
            <a:off x="7172361" y="6455715"/>
            <a:ext cx="3114639" cy="402285"/>
          </a:xfrm>
        </p:spPr>
        <p:txBody>
          <a:bodyPr>
            <a:normAutofit fontScale="92500"/>
          </a:bodyPr>
          <a:lstStyle/>
          <a:p>
            <a:r>
              <a:rPr lang="en-US">
                <a:solidFill>
                  <a:schemeClr val="bg1"/>
                </a:solidFill>
              </a:rPr>
              <a:t>Photo by </a:t>
            </a:r>
            <a:r>
              <a:rPr lang="en-US" err="1">
                <a:solidFill>
                  <a:schemeClr val="bg1"/>
                </a:solidFill>
              </a:rPr>
              <a:t>shen</a:t>
            </a:r>
            <a:r>
              <a:rPr lang="en-US">
                <a:solidFill>
                  <a:schemeClr val="bg1"/>
                </a:solidFill>
              </a:rPr>
              <a:t> tony on </a:t>
            </a:r>
            <a:r>
              <a:rPr lang="en-US" err="1">
                <a:solidFill>
                  <a:schemeClr val="bg1"/>
                </a:solidFill>
              </a:rPr>
              <a:t>Unsplash</a:t>
            </a:r>
            <a:endParaRPr lang="en-GB">
              <a:solidFill>
                <a:schemeClr val="bg1"/>
              </a:solidFill>
            </a:endParaRPr>
          </a:p>
        </p:txBody>
      </p:sp>
    </p:spTree>
    <p:extLst>
      <p:ext uri="{BB962C8B-B14F-4D97-AF65-F5344CB8AC3E}">
        <p14:creationId xmlns:p14="http://schemas.microsoft.com/office/powerpoint/2010/main" val="1654203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6309B1-E051-41AE-946C-6E4F84697A45}"/>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870" y="-2803777"/>
            <a:ext cx="6045059" cy="10744128"/>
          </a:xfrm>
          <a:prstGeom prst="rect">
            <a:avLst/>
          </a:prstGeom>
        </p:spPr>
      </p:pic>
      <p:sp>
        <p:nvSpPr>
          <p:cNvPr id="4" name="Title 3"/>
          <p:cNvSpPr>
            <a:spLocks noGrp="1"/>
          </p:cNvSpPr>
          <p:nvPr>
            <p:ph type="title"/>
          </p:nvPr>
        </p:nvSpPr>
        <p:spPr>
          <a:xfrm>
            <a:off x="3779046" y="1035050"/>
            <a:ext cx="6253161" cy="2546350"/>
          </a:xfrm>
          <a:solidFill>
            <a:srgbClr val="000000">
              <a:alpha val="23137"/>
            </a:srgbClr>
          </a:solidFill>
        </p:spPr>
        <p:txBody>
          <a:bodyPr anchor="ctr">
            <a:normAutofit/>
          </a:bodyPr>
          <a:lstStyle/>
          <a:p>
            <a:pPr algn="r"/>
            <a:r>
              <a:rPr lang="en-GB" sz="4000" dirty="0">
                <a:solidFill>
                  <a:schemeClr val="bg1"/>
                </a:solidFill>
              </a:rPr>
              <a:t>Businesses that have a plan – succeed!*</a:t>
            </a:r>
          </a:p>
        </p:txBody>
      </p:sp>
      <p:sp>
        <p:nvSpPr>
          <p:cNvPr id="6" name="Text Placeholder 5">
            <a:extLst>
              <a:ext uri="{FF2B5EF4-FFF2-40B4-BE49-F238E27FC236}">
                <a16:creationId xmlns:a16="http://schemas.microsoft.com/office/drawing/2014/main" id="{044A0F78-44D2-4D3D-BD90-193D5B61096D}"/>
              </a:ext>
            </a:extLst>
          </p:cNvPr>
          <p:cNvSpPr>
            <a:spLocks noGrp="1"/>
          </p:cNvSpPr>
          <p:nvPr>
            <p:ph type="body" sz="quarter" idx="13"/>
          </p:nvPr>
        </p:nvSpPr>
        <p:spPr/>
        <p:txBody>
          <a:bodyPr/>
          <a:lstStyle/>
          <a:p>
            <a:r>
              <a:rPr lang="en-GB" dirty="0"/>
              <a:t>The Why</a:t>
            </a:r>
          </a:p>
        </p:txBody>
      </p:sp>
      <p:sp>
        <p:nvSpPr>
          <p:cNvPr id="7" name="Text Placeholder 7">
            <a:extLst>
              <a:ext uri="{FF2B5EF4-FFF2-40B4-BE49-F238E27FC236}">
                <a16:creationId xmlns:a16="http://schemas.microsoft.com/office/drawing/2014/main" id="{D083C61D-4914-40D1-9084-055346370997}"/>
              </a:ext>
            </a:extLst>
          </p:cNvPr>
          <p:cNvSpPr>
            <a:spLocks noGrp="1"/>
          </p:cNvSpPr>
          <p:nvPr>
            <p:ph type="body" idx="1"/>
          </p:nvPr>
        </p:nvSpPr>
        <p:spPr>
          <a:xfrm>
            <a:off x="6905626" y="6315756"/>
            <a:ext cx="3114639" cy="402285"/>
          </a:xfrm>
        </p:spPr>
        <p:txBody>
          <a:bodyPr>
            <a:normAutofit fontScale="77500" lnSpcReduction="20000"/>
          </a:bodyPr>
          <a:lstStyle/>
          <a:p>
            <a:r>
              <a:rPr lang="en-US" b="0" i="0">
                <a:solidFill>
                  <a:schemeClr val="tx1"/>
                </a:solidFill>
                <a:effectLst/>
                <a:latin typeface="-apple-system"/>
              </a:rPr>
              <a:t>Photo by </a:t>
            </a:r>
            <a:r>
              <a:rPr lang="en-US" b="0" i="0">
                <a:solidFill>
                  <a:schemeClr val="tx1"/>
                </a:solidFill>
                <a:effectLst/>
                <a:latin typeface="-apple-system"/>
                <a:hlinkClick r:id="rId4">
                  <a:extLst>
                    <a:ext uri="{A12FA001-AC4F-418D-AE19-62706E023703}">
                      <ahyp:hlinkClr xmlns:ahyp="http://schemas.microsoft.com/office/drawing/2018/hyperlinkcolor" val="tx"/>
                    </a:ext>
                  </a:extLst>
                </a:hlinkClick>
              </a:rPr>
              <a:t>Daniel Gonzalez</a:t>
            </a:r>
            <a:r>
              <a:rPr lang="en-US" b="0" i="0">
                <a:solidFill>
                  <a:schemeClr val="tx1"/>
                </a:solidFill>
                <a:effectLst/>
                <a:latin typeface="-apple-system"/>
              </a:rPr>
              <a:t> on </a:t>
            </a:r>
            <a:r>
              <a:rPr lang="en-US" b="0" i="0" err="1">
                <a:solidFill>
                  <a:schemeClr val="tx1"/>
                </a:solidFill>
                <a:effectLst/>
                <a:latin typeface="-apple-system"/>
                <a:hlinkClick r:id="rId5">
                  <a:extLst>
                    <a:ext uri="{A12FA001-AC4F-418D-AE19-62706E023703}">
                      <ahyp:hlinkClr xmlns:ahyp="http://schemas.microsoft.com/office/drawing/2018/hyperlinkcolor" val="tx"/>
                    </a:ext>
                  </a:extLst>
                </a:hlinkClick>
              </a:rPr>
              <a:t>Unsplash</a:t>
            </a:r>
            <a:endParaRPr lang="en-GB">
              <a:solidFill>
                <a:schemeClr val="tx1"/>
              </a:solidFill>
            </a:endParaRPr>
          </a:p>
        </p:txBody>
      </p:sp>
    </p:spTree>
    <p:extLst>
      <p:ext uri="{BB962C8B-B14F-4D97-AF65-F5344CB8AC3E}">
        <p14:creationId xmlns:p14="http://schemas.microsoft.com/office/powerpoint/2010/main" val="1087214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6309B1-E051-41AE-946C-6E4F84697A45}"/>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084" y="-22772"/>
            <a:ext cx="10321159" cy="6880772"/>
          </a:xfrm>
          <a:prstGeom prst="rect">
            <a:avLst/>
          </a:prstGeom>
        </p:spPr>
      </p:pic>
      <p:sp>
        <p:nvSpPr>
          <p:cNvPr id="4" name="Title 3"/>
          <p:cNvSpPr>
            <a:spLocks noGrp="1"/>
          </p:cNvSpPr>
          <p:nvPr>
            <p:ph type="title"/>
          </p:nvPr>
        </p:nvSpPr>
        <p:spPr>
          <a:xfrm>
            <a:off x="3779046" y="1035050"/>
            <a:ext cx="6253161" cy="2546350"/>
          </a:xfrm>
          <a:solidFill>
            <a:srgbClr val="000000">
              <a:alpha val="23137"/>
            </a:srgbClr>
          </a:solidFill>
        </p:spPr>
        <p:txBody>
          <a:bodyPr anchor="ctr">
            <a:normAutofit/>
          </a:bodyPr>
          <a:lstStyle/>
          <a:p>
            <a:pPr algn="r"/>
            <a:r>
              <a:rPr lang="en-GB" sz="4000" dirty="0">
                <a:solidFill>
                  <a:schemeClr val="bg1"/>
                </a:solidFill>
              </a:rPr>
              <a:t>How do you communicate that plan?</a:t>
            </a:r>
          </a:p>
        </p:txBody>
      </p:sp>
      <p:sp>
        <p:nvSpPr>
          <p:cNvPr id="6" name="Text Placeholder 5">
            <a:extLst>
              <a:ext uri="{FF2B5EF4-FFF2-40B4-BE49-F238E27FC236}">
                <a16:creationId xmlns:a16="http://schemas.microsoft.com/office/drawing/2014/main" id="{044A0F78-44D2-4D3D-BD90-193D5B61096D}"/>
              </a:ext>
            </a:extLst>
          </p:cNvPr>
          <p:cNvSpPr>
            <a:spLocks noGrp="1"/>
          </p:cNvSpPr>
          <p:nvPr>
            <p:ph type="body" sz="quarter" idx="13"/>
          </p:nvPr>
        </p:nvSpPr>
        <p:spPr/>
        <p:txBody>
          <a:bodyPr/>
          <a:lstStyle/>
          <a:p>
            <a:r>
              <a:rPr lang="en-GB" dirty="0"/>
              <a:t>The Why</a:t>
            </a:r>
          </a:p>
        </p:txBody>
      </p:sp>
      <p:sp>
        <p:nvSpPr>
          <p:cNvPr id="7" name="Text Placeholder 7">
            <a:extLst>
              <a:ext uri="{FF2B5EF4-FFF2-40B4-BE49-F238E27FC236}">
                <a16:creationId xmlns:a16="http://schemas.microsoft.com/office/drawing/2014/main" id="{D083C61D-4914-40D1-9084-055346370997}"/>
              </a:ext>
            </a:extLst>
          </p:cNvPr>
          <p:cNvSpPr>
            <a:spLocks noGrp="1"/>
          </p:cNvSpPr>
          <p:nvPr>
            <p:ph type="body" idx="1"/>
          </p:nvPr>
        </p:nvSpPr>
        <p:spPr>
          <a:xfrm>
            <a:off x="6905626" y="6315756"/>
            <a:ext cx="3114639" cy="402285"/>
          </a:xfrm>
        </p:spPr>
        <p:txBody>
          <a:bodyPr>
            <a:normAutofit fontScale="85000" lnSpcReduction="10000"/>
          </a:bodyPr>
          <a:lstStyle/>
          <a:p>
            <a:r>
              <a:rPr lang="en-US" dirty="0">
                <a:solidFill>
                  <a:schemeClr val="bg1"/>
                </a:solidFill>
              </a:rPr>
              <a:t>Photo by </a:t>
            </a:r>
            <a:r>
              <a:rPr lang="en-US" dirty="0">
                <a:solidFill>
                  <a:srgbClr val="0563C1"/>
                </a:solidFill>
                <a:hlinkClick r:id="rId4">
                  <a:extLst>
                    <a:ext uri="{A12FA001-AC4F-418D-AE19-62706E023703}">
                      <ahyp:hlinkClr xmlns:ahyp="http://schemas.microsoft.com/office/drawing/2018/hyperlinkcolor" val="tx"/>
                    </a:ext>
                  </a:extLst>
                </a:hlinkClick>
              </a:rPr>
              <a:t>Pavan </a:t>
            </a:r>
            <a:r>
              <a:rPr lang="en-US" dirty="0" err="1">
                <a:solidFill>
                  <a:schemeClr val="bg1"/>
                </a:solidFill>
                <a:hlinkClick r:id="rId4">
                  <a:extLst>
                    <a:ext uri="{A12FA001-AC4F-418D-AE19-62706E023703}">
                      <ahyp:hlinkClr xmlns:ahyp="http://schemas.microsoft.com/office/drawing/2018/hyperlinkcolor" val="tx"/>
                    </a:ext>
                  </a:extLst>
                </a:hlinkClick>
              </a:rPr>
              <a:t>Trikutam</a:t>
            </a:r>
            <a:r>
              <a:rPr lang="en-US" dirty="0">
                <a:solidFill>
                  <a:schemeClr val="bg1"/>
                </a:solidFill>
              </a:rPr>
              <a:t> on </a:t>
            </a:r>
            <a:r>
              <a:rPr lang="en-US" dirty="0" err="1">
                <a:solidFill>
                  <a:schemeClr val="bg1"/>
                </a:solidFill>
                <a:hlinkClick r:id="rId5">
                  <a:extLst>
                    <a:ext uri="{A12FA001-AC4F-418D-AE19-62706E023703}">
                      <ahyp:hlinkClr xmlns:ahyp="http://schemas.microsoft.com/office/drawing/2018/hyperlinkcolor" val="tx"/>
                    </a:ext>
                  </a:extLst>
                </a:hlinkClick>
              </a:rPr>
              <a:t>Unsplash</a:t>
            </a:r>
            <a:r>
              <a:rPr lang="en-US" dirty="0">
                <a:solidFill>
                  <a:schemeClr val="bg1"/>
                </a:solidFill>
              </a:rPr>
              <a:t> </a:t>
            </a:r>
            <a:endParaRPr lang="en-GB" dirty="0">
              <a:solidFill>
                <a:schemeClr val="bg1"/>
              </a:solidFill>
            </a:endParaRPr>
          </a:p>
        </p:txBody>
      </p:sp>
    </p:spTree>
    <p:extLst>
      <p:ext uri="{BB962C8B-B14F-4D97-AF65-F5344CB8AC3E}">
        <p14:creationId xmlns:p14="http://schemas.microsoft.com/office/powerpoint/2010/main" val="1668794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6309B1-E051-41AE-946C-6E4F84697A45}"/>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601444" y="-883341"/>
            <a:ext cx="11785967" cy="8334039"/>
          </a:xfrm>
          <a:prstGeom prst="rect">
            <a:avLst/>
          </a:prstGeom>
        </p:spPr>
      </p:pic>
      <p:sp>
        <p:nvSpPr>
          <p:cNvPr id="4" name="Title 3"/>
          <p:cNvSpPr>
            <a:spLocks noGrp="1"/>
          </p:cNvSpPr>
          <p:nvPr>
            <p:ph type="title"/>
          </p:nvPr>
        </p:nvSpPr>
        <p:spPr>
          <a:xfrm>
            <a:off x="3779046" y="1035050"/>
            <a:ext cx="6253161" cy="2546350"/>
          </a:xfrm>
          <a:solidFill>
            <a:srgbClr val="000000">
              <a:alpha val="23137"/>
            </a:srgbClr>
          </a:solidFill>
        </p:spPr>
        <p:txBody>
          <a:bodyPr anchor="ctr">
            <a:normAutofit/>
          </a:bodyPr>
          <a:lstStyle/>
          <a:p>
            <a:pPr algn="r"/>
            <a:r>
              <a:rPr lang="en-GB" sz="4000" dirty="0">
                <a:solidFill>
                  <a:schemeClr val="bg1"/>
                </a:solidFill>
              </a:rPr>
              <a:t>How do you align your teams so they work on the important stuff?</a:t>
            </a:r>
          </a:p>
        </p:txBody>
      </p:sp>
      <p:sp>
        <p:nvSpPr>
          <p:cNvPr id="6" name="Text Placeholder 5">
            <a:extLst>
              <a:ext uri="{FF2B5EF4-FFF2-40B4-BE49-F238E27FC236}">
                <a16:creationId xmlns:a16="http://schemas.microsoft.com/office/drawing/2014/main" id="{044A0F78-44D2-4D3D-BD90-193D5B61096D}"/>
              </a:ext>
            </a:extLst>
          </p:cNvPr>
          <p:cNvSpPr>
            <a:spLocks noGrp="1"/>
          </p:cNvSpPr>
          <p:nvPr>
            <p:ph type="body" sz="quarter" idx="13"/>
          </p:nvPr>
        </p:nvSpPr>
        <p:spPr/>
        <p:txBody>
          <a:bodyPr/>
          <a:lstStyle/>
          <a:p>
            <a:r>
              <a:rPr lang="en-GB" dirty="0"/>
              <a:t>The Why</a:t>
            </a:r>
          </a:p>
        </p:txBody>
      </p:sp>
      <p:sp>
        <p:nvSpPr>
          <p:cNvPr id="7" name="Text Placeholder 7">
            <a:extLst>
              <a:ext uri="{FF2B5EF4-FFF2-40B4-BE49-F238E27FC236}">
                <a16:creationId xmlns:a16="http://schemas.microsoft.com/office/drawing/2014/main" id="{D083C61D-4914-40D1-9084-055346370997}"/>
              </a:ext>
            </a:extLst>
          </p:cNvPr>
          <p:cNvSpPr>
            <a:spLocks noGrp="1"/>
          </p:cNvSpPr>
          <p:nvPr>
            <p:ph type="body" idx="1"/>
          </p:nvPr>
        </p:nvSpPr>
        <p:spPr>
          <a:xfrm>
            <a:off x="6905626" y="6315756"/>
            <a:ext cx="3114639" cy="402285"/>
          </a:xfrm>
        </p:spPr>
        <p:txBody>
          <a:bodyPr>
            <a:normAutofit fontScale="85000" lnSpcReduction="10000"/>
          </a:bodyPr>
          <a:lstStyle/>
          <a:p>
            <a:r>
              <a:rPr lang="en-US" b="0" i="0" dirty="0">
                <a:solidFill>
                  <a:schemeClr val="bg1"/>
                </a:solidFill>
                <a:effectLst/>
                <a:latin typeface="-apple-system"/>
              </a:rPr>
              <a:t>Photo by </a:t>
            </a:r>
            <a:r>
              <a:rPr lang="en-US" b="0" i="0" dirty="0">
                <a:solidFill>
                  <a:schemeClr val="bg1"/>
                </a:solidFill>
                <a:effectLst/>
                <a:latin typeface="-apple-system"/>
                <a:hlinkClick r:id="rId4">
                  <a:extLst>
                    <a:ext uri="{A12FA001-AC4F-418D-AE19-62706E023703}">
                      <ahyp:hlinkClr xmlns:ahyp="http://schemas.microsoft.com/office/drawing/2018/hyperlinkcolor" val="tx"/>
                    </a:ext>
                  </a:extLst>
                </a:hlinkClick>
              </a:rPr>
              <a:t>Wynand Uys</a:t>
            </a:r>
            <a:r>
              <a:rPr lang="en-US" b="0" i="0" dirty="0">
                <a:solidFill>
                  <a:schemeClr val="bg1"/>
                </a:solidFill>
                <a:effectLst/>
                <a:latin typeface="-apple-system"/>
              </a:rPr>
              <a:t> on </a:t>
            </a:r>
            <a:r>
              <a:rPr lang="en-US" b="0" i="0" dirty="0" err="1">
                <a:solidFill>
                  <a:schemeClr val="bg1"/>
                </a:solidFill>
                <a:effectLst/>
                <a:latin typeface="-apple-system"/>
                <a:hlinkClick r:id="rId5">
                  <a:extLst>
                    <a:ext uri="{A12FA001-AC4F-418D-AE19-62706E023703}">
                      <ahyp:hlinkClr xmlns:ahyp="http://schemas.microsoft.com/office/drawing/2018/hyperlinkcolor" val="tx"/>
                    </a:ext>
                  </a:extLst>
                </a:hlinkClick>
              </a:rPr>
              <a:t>Unsplash</a:t>
            </a:r>
            <a:endParaRPr lang="en-GB" dirty="0">
              <a:solidFill>
                <a:schemeClr val="bg1"/>
              </a:solidFill>
            </a:endParaRPr>
          </a:p>
        </p:txBody>
      </p:sp>
    </p:spTree>
    <p:extLst>
      <p:ext uri="{BB962C8B-B14F-4D97-AF65-F5344CB8AC3E}">
        <p14:creationId xmlns:p14="http://schemas.microsoft.com/office/powerpoint/2010/main" val="2163311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6309B1-E051-41AE-946C-6E4F84697A45}"/>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0510"/>
            <a:ext cx="10209415" cy="13612552"/>
          </a:xfrm>
          <a:prstGeom prst="rect">
            <a:avLst/>
          </a:prstGeom>
        </p:spPr>
      </p:pic>
      <p:sp>
        <p:nvSpPr>
          <p:cNvPr id="4" name="Title 3"/>
          <p:cNvSpPr>
            <a:spLocks noGrp="1"/>
          </p:cNvSpPr>
          <p:nvPr>
            <p:ph type="title"/>
          </p:nvPr>
        </p:nvSpPr>
        <p:spPr>
          <a:xfrm>
            <a:off x="3779046" y="1035050"/>
            <a:ext cx="6253161" cy="2546350"/>
          </a:xfrm>
          <a:solidFill>
            <a:srgbClr val="000000">
              <a:alpha val="23137"/>
            </a:srgbClr>
          </a:solidFill>
        </p:spPr>
        <p:txBody>
          <a:bodyPr anchor="ctr">
            <a:normAutofit/>
          </a:bodyPr>
          <a:lstStyle/>
          <a:p>
            <a:pPr algn="r"/>
            <a:r>
              <a:rPr lang="en-GB" sz="4000" dirty="0">
                <a:solidFill>
                  <a:schemeClr val="bg1"/>
                </a:solidFill>
              </a:rPr>
              <a:t>How do you track that alignment?</a:t>
            </a:r>
          </a:p>
        </p:txBody>
      </p:sp>
      <p:sp>
        <p:nvSpPr>
          <p:cNvPr id="6" name="Text Placeholder 5">
            <a:extLst>
              <a:ext uri="{FF2B5EF4-FFF2-40B4-BE49-F238E27FC236}">
                <a16:creationId xmlns:a16="http://schemas.microsoft.com/office/drawing/2014/main" id="{044A0F78-44D2-4D3D-BD90-193D5B61096D}"/>
              </a:ext>
            </a:extLst>
          </p:cNvPr>
          <p:cNvSpPr>
            <a:spLocks noGrp="1"/>
          </p:cNvSpPr>
          <p:nvPr>
            <p:ph type="body" sz="quarter" idx="13"/>
          </p:nvPr>
        </p:nvSpPr>
        <p:spPr/>
        <p:txBody>
          <a:bodyPr/>
          <a:lstStyle/>
          <a:p>
            <a:r>
              <a:rPr lang="en-GB" dirty="0"/>
              <a:t>The Why</a:t>
            </a:r>
          </a:p>
        </p:txBody>
      </p:sp>
      <p:sp>
        <p:nvSpPr>
          <p:cNvPr id="7" name="Text Placeholder 7">
            <a:extLst>
              <a:ext uri="{FF2B5EF4-FFF2-40B4-BE49-F238E27FC236}">
                <a16:creationId xmlns:a16="http://schemas.microsoft.com/office/drawing/2014/main" id="{D083C61D-4914-40D1-9084-055346370997}"/>
              </a:ext>
            </a:extLst>
          </p:cNvPr>
          <p:cNvSpPr>
            <a:spLocks noGrp="1"/>
          </p:cNvSpPr>
          <p:nvPr>
            <p:ph type="body" idx="1"/>
          </p:nvPr>
        </p:nvSpPr>
        <p:spPr>
          <a:xfrm>
            <a:off x="6526924" y="6315756"/>
            <a:ext cx="3493341" cy="402285"/>
          </a:xfrm>
        </p:spPr>
        <p:txBody>
          <a:bodyPr>
            <a:normAutofit fontScale="77500" lnSpcReduction="20000"/>
          </a:bodyPr>
          <a:lstStyle/>
          <a:p>
            <a:r>
              <a:rPr lang="en-US" dirty="0">
                <a:solidFill>
                  <a:schemeClr val="bg1"/>
                </a:solidFill>
              </a:rPr>
              <a:t>Photo by </a:t>
            </a:r>
            <a:r>
              <a:rPr lang="en-US" dirty="0">
                <a:solidFill>
                  <a:schemeClr val="bg1"/>
                </a:solidFill>
                <a:hlinkClick r:id="rId4">
                  <a:extLst>
                    <a:ext uri="{A12FA001-AC4F-418D-AE19-62706E023703}">
                      <ahyp:hlinkClr xmlns:ahyp="http://schemas.microsoft.com/office/drawing/2018/hyperlinkcolor" val="tx"/>
                    </a:ext>
                  </a:extLst>
                </a:hlinkClick>
              </a:rPr>
              <a:t>Possessed Photography</a:t>
            </a:r>
            <a:r>
              <a:rPr lang="en-US" dirty="0">
                <a:solidFill>
                  <a:schemeClr val="bg1"/>
                </a:solidFill>
              </a:rPr>
              <a:t> on </a:t>
            </a:r>
            <a:r>
              <a:rPr lang="en-US" dirty="0" err="1">
                <a:solidFill>
                  <a:schemeClr val="bg1"/>
                </a:solidFill>
                <a:hlinkClick r:id="rId5">
                  <a:extLst>
                    <a:ext uri="{A12FA001-AC4F-418D-AE19-62706E023703}">
                      <ahyp:hlinkClr xmlns:ahyp="http://schemas.microsoft.com/office/drawing/2018/hyperlinkcolor" val="tx"/>
                    </a:ext>
                  </a:extLst>
                </a:hlinkClick>
              </a:rPr>
              <a:t>Unsplash</a:t>
            </a:r>
            <a:r>
              <a:rPr lang="en-US" dirty="0">
                <a:solidFill>
                  <a:schemeClr val="bg1"/>
                </a:solidFill>
              </a:rPr>
              <a:t> </a:t>
            </a:r>
            <a:endParaRPr lang="en-GB" dirty="0">
              <a:solidFill>
                <a:schemeClr val="bg1"/>
              </a:solidFill>
            </a:endParaRPr>
          </a:p>
        </p:txBody>
      </p:sp>
    </p:spTree>
    <p:extLst>
      <p:ext uri="{BB962C8B-B14F-4D97-AF65-F5344CB8AC3E}">
        <p14:creationId xmlns:p14="http://schemas.microsoft.com/office/powerpoint/2010/main" val="1737595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6309B1-E051-41AE-946C-6E4F84697A45}"/>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3534796"/>
            <a:ext cx="10289628" cy="15403273"/>
          </a:xfrm>
          <a:prstGeom prst="rect">
            <a:avLst/>
          </a:prstGeom>
        </p:spPr>
      </p:pic>
      <p:sp>
        <p:nvSpPr>
          <p:cNvPr id="4" name="Title 3"/>
          <p:cNvSpPr>
            <a:spLocks noGrp="1"/>
          </p:cNvSpPr>
          <p:nvPr>
            <p:ph type="title"/>
          </p:nvPr>
        </p:nvSpPr>
        <p:spPr>
          <a:xfrm>
            <a:off x="3779046" y="1035050"/>
            <a:ext cx="6253161" cy="2546350"/>
          </a:xfrm>
          <a:solidFill>
            <a:srgbClr val="000000">
              <a:alpha val="23137"/>
            </a:srgbClr>
          </a:solidFill>
        </p:spPr>
        <p:txBody>
          <a:bodyPr anchor="ctr">
            <a:normAutofit/>
          </a:bodyPr>
          <a:lstStyle/>
          <a:p>
            <a:pPr algn="r"/>
            <a:r>
              <a:rPr lang="en-GB" sz="4000" dirty="0">
                <a:solidFill>
                  <a:schemeClr val="bg1"/>
                </a:solidFill>
              </a:rPr>
              <a:t>How do you know that you are on track and have met your goals?</a:t>
            </a:r>
          </a:p>
        </p:txBody>
      </p:sp>
      <p:sp>
        <p:nvSpPr>
          <p:cNvPr id="6" name="Text Placeholder 5">
            <a:extLst>
              <a:ext uri="{FF2B5EF4-FFF2-40B4-BE49-F238E27FC236}">
                <a16:creationId xmlns:a16="http://schemas.microsoft.com/office/drawing/2014/main" id="{044A0F78-44D2-4D3D-BD90-193D5B61096D}"/>
              </a:ext>
            </a:extLst>
          </p:cNvPr>
          <p:cNvSpPr>
            <a:spLocks noGrp="1"/>
          </p:cNvSpPr>
          <p:nvPr>
            <p:ph type="body" sz="quarter" idx="13"/>
          </p:nvPr>
        </p:nvSpPr>
        <p:spPr/>
        <p:txBody>
          <a:bodyPr/>
          <a:lstStyle/>
          <a:p>
            <a:r>
              <a:rPr lang="en-GB" dirty="0"/>
              <a:t>The Why</a:t>
            </a:r>
          </a:p>
        </p:txBody>
      </p:sp>
      <p:sp>
        <p:nvSpPr>
          <p:cNvPr id="7" name="Text Placeholder 7">
            <a:extLst>
              <a:ext uri="{FF2B5EF4-FFF2-40B4-BE49-F238E27FC236}">
                <a16:creationId xmlns:a16="http://schemas.microsoft.com/office/drawing/2014/main" id="{D083C61D-4914-40D1-9084-055346370997}"/>
              </a:ext>
            </a:extLst>
          </p:cNvPr>
          <p:cNvSpPr>
            <a:spLocks noGrp="1"/>
          </p:cNvSpPr>
          <p:nvPr>
            <p:ph type="body" idx="1"/>
          </p:nvPr>
        </p:nvSpPr>
        <p:spPr>
          <a:xfrm>
            <a:off x="6905626" y="6315756"/>
            <a:ext cx="3384002" cy="402285"/>
          </a:xfrm>
        </p:spPr>
        <p:txBody>
          <a:bodyPr>
            <a:normAutofit fontScale="77500" lnSpcReduction="20000"/>
          </a:bodyPr>
          <a:lstStyle/>
          <a:p>
            <a:r>
              <a:rPr lang="en-GB" dirty="0">
                <a:solidFill>
                  <a:schemeClr val="bg1"/>
                </a:solidFill>
              </a:rPr>
              <a:t>Photo by </a:t>
            </a:r>
            <a:r>
              <a:rPr lang="en-GB" dirty="0">
                <a:solidFill>
                  <a:schemeClr val="bg1"/>
                </a:solidFill>
                <a:hlinkClick r:id="rId4">
                  <a:extLst>
                    <a:ext uri="{A12FA001-AC4F-418D-AE19-62706E023703}">
                      <ahyp:hlinkClr xmlns:ahyp="http://schemas.microsoft.com/office/drawing/2018/hyperlinkcolor" val="tx"/>
                    </a:ext>
                  </a:extLst>
                </a:hlinkClick>
              </a:rPr>
              <a:t>JOSHUA COLEMAN</a:t>
            </a:r>
            <a:r>
              <a:rPr lang="en-GB" dirty="0">
                <a:solidFill>
                  <a:schemeClr val="bg1"/>
                </a:solidFill>
              </a:rPr>
              <a:t> on </a:t>
            </a:r>
            <a:r>
              <a:rPr lang="en-GB" dirty="0" err="1">
                <a:solidFill>
                  <a:schemeClr val="bg1"/>
                </a:solidFill>
                <a:hlinkClick r:id="rId5">
                  <a:extLst>
                    <a:ext uri="{A12FA001-AC4F-418D-AE19-62706E023703}">
                      <ahyp:hlinkClr xmlns:ahyp="http://schemas.microsoft.com/office/drawing/2018/hyperlinkcolor" val="tx"/>
                    </a:ext>
                  </a:extLst>
                </a:hlinkClick>
              </a:rPr>
              <a:t>Unsplash</a:t>
            </a:r>
            <a:r>
              <a:rPr lang="en-GB" dirty="0">
                <a:solidFill>
                  <a:schemeClr val="bg1"/>
                </a:solidFill>
              </a:rPr>
              <a:t> </a:t>
            </a:r>
          </a:p>
        </p:txBody>
      </p:sp>
    </p:spTree>
    <p:extLst>
      <p:ext uri="{BB962C8B-B14F-4D97-AF65-F5344CB8AC3E}">
        <p14:creationId xmlns:p14="http://schemas.microsoft.com/office/powerpoint/2010/main" val="4117524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6309B1-E051-41AE-946C-6E4F84697A45}"/>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967495" y="-4117"/>
            <a:ext cx="12197345" cy="6860693"/>
          </a:xfrm>
          <a:prstGeom prst="rect">
            <a:avLst/>
          </a:prstGeom>
        </p:spPr>
      </p:pic>
      <p:sp>
        <p:nvSpPr>
          <p:cNvPr id="4" name="Title 3"/>
          <p:cNvSpPr>
            <a:spLocks noGrp="1"/>
          </p:cNvSpPr>
          <p:nvPr>
            <p:ph type="title"/>
          </p:nvPr>
        </p:nvSpPr>
        <p:spPr>
          <a:xfrm>
            <a:off x="3779046" y="1035050"/>
            <a:ext cx="6253161" cy="2546350"/>
          </a:xfrm>
          <a:solidFill>
            <a:srgbClr val="000000">
              <a:alpha val="23137"/>
            </a:srgbClr>
          </a:solidFill>
        </p:spPr>
        <p:txBody>
          <a:bodyPr anchor="ctr">
            <a:normAutofit/>
          </a:bodyPr>
          <a:lstStyle/>
          <a:p>
            <a:pPr algn="r"/>
            <a:r>
              <a:rPr lang="en-GB" sz="4000" dirty="0">
                <a:solidFill>
                  <a:schemeClr val="bg1"/>
                </a:solidFill>
              </a:rPr>
              <a:t>An approach is to use OKRs</a:t>
            </a:r>
          </a:p>
        </p:txBody>
      </p:sp>
      <p:sp>
        <p:nvSpPr>
          <p:cNvPr id="6" name="Text Placeholder 5">
            <a:extLst>
              <a:ext uri="{FF2B5EF4-FFF2-40B4-BE49-F238E27FC236}">
                <a16:creationId xmlns:a16="http://schemas.microsoft.com/office/drawing/2014/main" id="{044A0F78-44D2-4D3D-BD90-193D5B61096D}"/>
              </a:ext>
            </a:extLst>
          </p:cNvPr>
          <p:cNvSpPr>
            <a:spLocks noGrp="1"/>
          </p:cNvSpPr>
          <p:nvPr>
            <p:ph type="body" sz="quarter" idx="13"/>
          </p:nvPr>
        </p:nvSpPr>
        <p:spPr/>
        <p:txBody>
          <a:bodyPr/>
          <a:lstStyle/>
          <a:p>
            <a:r>
              <a:rPr lang="en-GB" dirty="0"/>
              <a:t>The Why</a:t>
            </a:r>
          </a:p>
        </p:txBody>
      </p:sp>
      <p:sp>
        <p:nvSpPr>
          <p:cNvPr id="7" name="Text Placeholder 7">
            <a:extLst>
              <a:ext uri="{FF2B5EF4-FFF2-40B4-BE49-F238E27FC236}">
                <a16:creationId xmlns:a16="http://schemas.microsoft.com/office/drawing/2014/main" id="{D083C61D-4914-40D1-9084-055346370997}"/>
              </a:ext>
            </a:extLst>
          </p:cNvPr>
          <p:cNvSpPr>
            <a:spLocks noGrp="1"/>
          </p:cNvSpPr>
          <p:nvPr>
            <p:ph type="body" idx="1"/>
          </p:nvPr>
        </p:nvSpPr>
        <p:spPr>
          <a:xfrm>
            <a:off x="6905626" y="6315756"/>
            <a:ext cx="3324224" cy="402285"/>
          </a:xfrm>
        </p:spPr>
        <p:txBody>
          <a:bodyPr>
            <a:normAutofit fontScale="77500" lnSpcReduction="20000"/>
          </a:bodyPr>
          <a:lstStyle/>
          <a:p>
            <a:r>
              <a:rPr lang="en-US" b="0" i="0" dirty="0">
                <a:solidFill>
                  <a:srgbClr val="111111"/>
                </a:solidFill>
                <a:effectLst/>
                <a:latin typeface="-apple-system"/>
              </a:rPr>
              <a:t>Photo by </a:t>
            </a:r>
            <a:r>
              <a:rPr lang="en-US" b="0" i="0" dirty="0">
                <a:solidFill>
                  <a:srgbClr val="767676"/>
                </a:solidFill>
                <a:effectLst/>
                <a:latin typeface="-apple-system"/>
                <a:hlinkClick r:id="rId4"/>
              </a:rPr>
              <a:t>Pascal </a:t>
            </a:r>
            <a:r>
              <a:rPr lang="en-US" b="0" i="0" dirty="0" err="1">
                <a:solidFill>
                  <a:srgbClr val="767676"/>
                </a:solidFill>
                <a:effectLst/>
                <a:latin typeface="-apple-system"/>
                <a:hlinkClick r:id="rId4"/>
              </a:rPr>
              <a:t>Habermann</a:t>
            </a:r>
            <a:r>
              <a:rPr lang="en-US" b="0" i="0" dirty="0">
                <a:solidFill>
                  <a:srgbClr val="111111"/>
                </a:solidFill>
                <a:effectLst/>
                <a:latin typeface="-apple-system"/>
              </a:rPr>
              <a:t> on </a:t>
            </a:r>
            <a:r>
              <a:rPr lang="en-US" b="0" i="0" dirty="0" err="1">
                <a:solidFill>
                  <a:srgbClr val="767676"/>
                </a:solidFill>
                <a:effectLst/>
                <a:latin typeface="-apple-system"/>
                <a:hlinkClick r:id="rId5"/>
              </a:rPr>
              <a:t>Unsplash</a:t>
            </a:r>
            <a:endParaRPr lang="en-GB" dirty="0">
              <a:solidFill>
                <a:schemeClr val="tx1"/>
              </a:solidFill>
            </a:endParaRPr>
          </a:p>
        </p:txBody>
      </p:sp>
    </p:spTree>
    <p:extLst>
      <p:ext uri="{BB962C8B-B14F-4D97-AF65-F5344CB8AC3E}">
        <p14:creationId xmlns:p14="http://schemas.microsoft.com/office/powerpoint/2010/main" val="1503098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0B3D2B-613A-41BE-987D-E6A1324B456D}"/>
              </a:ext>
            </a:extLst>
          </p:cNvPr>
          <p:cNvSpPr>
            <a:spLocks noGrp="1"/>
          </p:cNvSpPr>
          <p:nvPr>
            <p:ph type="ctrTitle"/>
          </p:nvPr>
        </p:nvSpPr>
        <p:spPr/>
        <p:txBody>
          <a:bodyPr/>
          <a:lstStyle/>
          <a:p>
            <a:r>
              <a:rPr lang="en-ZA" dirty="0"/>
              <a:t>The What</a:t>
            </a:r>
          </a:p>
        </p:txBody>
      </p:sp>
      <p:sp>
        <p:nvSpPr>
          <p:cNvPr id="2" name="Subtitle 1">
            <a:extLst>
              <a:ext uri="{FF2B5EF4-FFF2-40B4-BE49-F238E27FC236}">
                <a16:creationId xmlns:a16="http://schemas.microsoft.com/office/drawing/2014/main" id="{84D86BD1-2AA6-431D-8541-45B046AD85B1}"/>
              </a:ext>
            </a:extLst>
          </p:cNvPr>
          <p:cNvSpPr>
            <a:spLocks noGrp="1"/>
          </p:cNvSpPr>
          <p:nvPr>
            <p:ph type="subTitle" idx="1"/>
          </p:nvPr>
        </p:nvSpPr>
        <p:spPr/>
        <p:txBody>
          <a:bodyPr/>
          <a:lstStyle/>
          <a:p>
            <a:endParaRPr lang="en-GB"/>
          </a:p>
        </p:txBody>
      </p:sp>
      <p:sp>
        <p:nvSpPr>
          <p:cNvPr id="5" name="Slide Number Placeholder 4">
            <a:extLst>
              <a:ext uri="{FF2B5EF4-FFF2-40B4-BE49-F238E27FC236}">
                <a16:creationId xmlns:a16="http://schemas.microsoft.com/office/drawing/2014/main" id="{BDD5A594-D852-43BB-B591-E9D9027253BD}"/>
              </a:ext>
            </a:extLst>
          </p:cNvPr>
          <p:cNvSpPr>
            <a:spLocks noGrp="1"/>
          </p:cNvSpPr>
          <p:nvPr>
            <p:ph type="sldNum" sz="quarter" idx="12"/>
          </p:nvPr>
        </p:nvSpPr>
        <p:spPr/>
        <p:txBody>
          <a:bodyPr/>
          <a:lstStyle/>
          <a:p>
            <a:fld id="{19B51A1E-902D-48AF-9020-955120F399B6}" type="slidenum">
              <a:rPr lang="en-ZA" smtClean="0"/>
              <a:pPr/>
              <a:t>12</a:t>
            </a:fld>
            <a:endParaRPr lang="en-ZA" dirty="0"/>
          </a:p>
        </p:txBody>
      </p:sp>
    </p:spTree>
    <p:extLst>
      <p:ext uri="{BB962C8B-B14F-4D97-AF65-F5344CB8AC3E}">
        <p14:creationId xmlns:p14="http://schemas.microsoft.com/office/powerpoint/2010/main" val="1577137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6309B1-E051-41AE-946C-6E4F84697A45}"/>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09896" y="-495911"/>
            <a:ext cx="11504930" cy="9039588"/>
          </a:xfrm>
          <a:prstGeom prst="rect">
            <a:avLst/>
          </a:prstGeom>
        </p:spPr>
      </p:pic>
      <p:sp>
        <p:nvSpPr>
          <p:cNvPr id="4" name="Title 3"/>
          <p:cNvSpPr>
            <a:spLocks noGrp="1"/>
          </p:cNvSpPr>
          <p:nvPr>
            <p:ph type="title"/>
          </p:nvPr>
        </p:nvSpPr>
        <p:spPr>
          <a:xfrm>
            <a:off x="3790987" y="632765"/>
            <a:ext cx="6253161" cy="2546350"/>
          </a:xfrm>
          <a:solidFill>
            <a:srgbClr val="000000">
              <a:alpha val="23137"/>
            </a:srgbClr>
          </a:solidFill>
        </p:spPr>
        <p:txBody>
          <a:bodyPr anchor="ctr">
            <a:normAutofit/>
          </a:bodyPr>
          <a:lstStyle/>
          <a:p>
            <a:pPr algn="r"/>
            <a:r>
              <a:rPr lang="en-GB" sz="4000" dirty="0">
                <a:solidFill>
                  <a:schemeClr val="bg1"/>
                </a:solidFill>
              </a:rPr>
              <a:t>What is an OKR?</a:t>
            </a:r>
          </a:p>
        </p:txBody>
      </p:sp>
      <p:sp>
        <p:nvSpPr>
          <p:cNvPr id="6" name="Text Placeholder 5">
            <a:extLst>
              <a:ext uri="{FF2B5EF4-FFF2-40B4-BE49-F238E27FC236}">
                <a16:creationId xmlns:a16="http://schemas.microsoft.com/office/drawing/2014/main" id="{044A0F78-44D2-4D3D-BD90-193D5B61096D}"/>
              </a:ext>
            </a:extLst>
          </p:cNvPr>
          <p:cNvSpPr>
            <a:spLocks noGrp="1"/>
          </p:cNvSpPr>
          <p:nvPr>
            <p:ph type="body" sz="quarter" idx="13"/>
          </p:nvPr>
        </p:nvSpPr>
        <p:spPr/>
        <p:txBody>
          <a:bodyPr/>
          <a:lstStyle/>
          <a:p>
            <a:r>
              <a:rPr lang="en-GB" dirty="0"/>
              <a:t>The What</a:t>
            </a:r>
          </a:p>
        </p:txBody>
      </p:sp>
      <p:sp>
        <p:nvSpPr>
          <p:cNvPr id="7" name="Text Placeholder 7">
            <a:extLst>
              <a:ext uri="{FF2B5EF4-FFF2-40B4-BE49-F238E27FC236}">
                <a16:creationId xmlns:a16="http://schemas.microsoft.com/office/drawing/2014/main" id="{D083C61D-4914-40D1-9084-055346370997}"/>
              </a:ext>
            </a:extLst>
          </p:cNvPr>
          <p:cNvSpPr>
            <a:spLocks noGrp="1"/>
          </p:cNvSpPr>
          <p:nvPr>
            <p:ph type="body" idx="1"/>
          </p:nvPr>
        </p:nvSpPr>
        <p:spPr>
          <a:xfrm>
            <a:off x="6905626" y="6315756"/>
            <a:ext cx="3114639" cy="402285"/>
          </a:xfrm>
        </p:spPr>
        <p:txBody>
          <a:bodyPr>
            <a:normAutofit fontScale="85000" lnSpcReduction="10000"/>
          </a:bodyPr>
          <a:lstStyle/>
          <a:p>
            <a:r>
              <a:rPr lang="en-US" b="0" i="0" dirty="0">
                <a:solidFill>
                  <a:srgbClr val="111111"/>
                </a:solidFill>
                <a:effectLst/>
                <a:latin typeface="-apple-system"/>
              </a:rPr>
              <a:t>Photo by </a:t>
            </a:r>
            <a:r>
              <a:rPr lang="en-US" b="0" i="0" dirty="0">
                <a:solidFill>
                  <a:srgbClr val="767676"/>
                </a:solidFill>
                <a:effectLst/>
                <a:latin typeface="-apple-system"/>
                <a:hlinkClick r:id="rId4"/>
              </a:rPr>
              <a:t>Vadim </a:t>
            </a:r>
            <a:r>
              <a:rPr lang="en-US" b="0" i="0" dirty="0" err="1">
                <a:solidFill>
                  <a:srgbClr val="767676"/>
                </a:solidFill>
                <a:effectLst/>
                <a:latin typeface="-apple-system"/>
                <a:hlinkClick r:id="rId4"/>
              </a:rPr>
              <a:t>Bogulov</a:t>
            </a:r>
            <a:r>
              <a:rPr lang="en-US" b="0" i="0" dirty="0">
                <a:solidFill>
                  <a:srgbClr val="111111"/>
                </a:solidFill>
                <a:effectLst/>
                <a:latin typeface="-apple-system"/>
              </a:rPr>
              <a:t> on </a:t>
            </a:r>
            <a:r>
              <a:rPr lang="en-US" b="0" i="0" dirty="0" err="1">
                <a:solidFill>
                  <a:srgbClr val="767676"/>
                </a:solidFill>
                <a:effectLst/>
                <a:latin typeface="-apple-system"/>
                <a:hlinkClick r:id="rId5"/>
              </a:rPr>
              <a:t>Unsplash</a:t>
            </a:r>
            <a:endParaRPr lang="en-GB" dirty="0">
              <a:solidFill>
                <a:schemeClr val="tx1"/>
              </a:solidFill>
            </a:endParaRPr>
          </a:p>
        </p:txBody>
      </p:sp>
    </p:spTree>
    <p:extLst>
      <p:ext uri="{BB962C8B-B14F-4D97-AF65-F5344CB8AC3E}">
        <p14:creationId xmlns:p14="http://schemas.microsoft.com/office/powerpoint/2010/main" val="1247644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6309B1-E051-41AE-946C-6E4F84697A45}"/>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66697" y="1"/>
            <a:ext cx="10351870" cy="6900260"/>
          </a:xfrm>
          <a:prstGeom prst="rect">
            <a:avLst/>
          </a:prstGeom>
        </p:spPr>
      </p:pic>
      <p:sp>
        <p:nvSpPr>
          <p:cNvPr id="4" name="Title 3"/>
          <p:cNvSpPr>
            <a:spLocks noGrp="1"/>
          </p:cNvSpPr>
          <p:nvPr>
            <p:ph type="title"/>
          </p:nvPr>
        </p:nvSpPr>
        <p:spPr>
          <a:xfrm>
            <a:off x="3779046" y="1035050"/>
            <a:ext cx="6253161" cy="2546350"/>
          </a:xfrm>
          <a:solidFill>
            <a:srgbClr val="000000">
              <a:alpha val="23137"/>
            </a:srgbClr>
          </a:solidFill>
        </p:spPr>
        <p:txBody>
          <a:bodyPr anchor="ctr">
            <a:normAutofit/>
          </a:bodyPr>
          <a:lstStyle/>
          <a:p>
            <a:pPr algn="r"/>
            <a:r>
              <a:rPr lang="en-GB" sz="4000" dirty="0">
                <a:solidFill>
                  <a:schemeClr val="bg1"/>
                </a:solidFill>
              </a:rPr>
              <a:t>OKR = Objective + Key Result</a:t>
            </a:r>
          </a:p>
        </p:txBody>
      </p:sp>
      <p:sp>
        <p:nvSpPr>
          <p:cNvPr id="6" name="Text Placeholder 5">
            <a:extLst>
              <a:ext uri="{FF2B5EF4-FFF2-40B4-BE49-F238E27FC236}">
                <a16:creationId xmlns:a16="http://schemas.microsoft.com/office/drawing/2014/main" id="{044A0F78-44D2-4D3D-BD90-193D5B61096D}"/>
              </a:ext>
            </a:extLst>
          </p:cNvPr>
          <p:cNvSpPr>
            <a:spLocks noGrp="1"/>
          </p:cNvSpPr>
          <p:nvPr>
            <p:ph type="body" sz="quarter" idx="13"/>
          </p:nvPr>
        </p:nvSpPr>
        <p:spPr/>
        <p:txBody>
          <a:bodyPr/>
          <a:lstStyle/>
          <a:p>
            <a:r>
              <a:rPr lang="en-GB" dirty="0"/>
              <a:t>The What</a:t>
            </a:r>
          </a:p>
        </p:txBody>
      </p:sp>
      <p:sp>
        <p:nvSpPr>
          <p:cNvPr id="7" name="Text Placeholder 7">
            <a:extLst>
              <a:ext uri="{FF2B5EF4-FFF2-40B4-BE49-F238E27FC236}">
                <a16:creationId xmlns:a16="http://schemas.microsoft.com/office/drawing/2014/main" id="{D083C61D-4914-40D1-9084-055346370997}"/>
              </a:ext>
            </a:extLst>
          </p:cNvPr>
          <p:cNvSpPr>
            <a:spLocks noGrp="1"/>
          </p:cNvSpPr>
          <p:nvPr>
            <p:ph type="body" idx="1"/>
          </p:nvPr>
        </p:nvSpPr>
        <p:spPr>
          <a:xfrm>
            <a:off x="6905626" y="6315756"/>
            <a:ext cx="3114639" cy="402285"/>
          </a:xfrm>
        </p:spPr>
        <p:txBody>
          <a:bodyPr>
            <a:normAutofit fontScale="85000" lnSpcReduction="10000"/>
          </a:bodyPr>
          <a:lstStyle/>
          <a:p>
            <a:r>
              <a:rPr lang="en-US" b="0" i="0" dirty="0">
                <a:solidFill>
                  <a:schemeClr val="bg1"/>
                </a:solidFill>
                <a:effectLst/>
                <a:latin typeface="-apple-system"/>
              </a:rPr>
              <a:t>Photo by </a:t>
            </a:r>
            <a:r>
              <a:rPr lang="en-US" b="0" i="0" dirty="0">
                <a:solidFill>
                  <a:srgbClr val="0563C1"/>
                </a:solidFill>
                <a:effectLst/>
                <a:latin typeface="-apple-system"/>
                <a:hlinkClick r:id="rId4">
                  <a:extLst>
                    <a:ext uri="{A12FA001-AC4F-418D-AE19-62706E023703}">
                      <ahyp:hlinkClr xmlns:ahyp="http://schemas.microsoft.com/office/drawing/2018/hyperlinkcolor" val="tx"/>
                    </a:ext>
                  </a:extLst>
                </a:hlinkClick>
              </a:rPr>
              <a:t>Vadim </a:t>
            </a:r>
            <a:r>
              <a:rPr lang="en-US" b="0" i="0" dirty="0" err="1">
                <a:solidFill>
                  <a:schemeClr val="bg1"/>
                </a:solidFill>
                <a:effectLst/>
                <a:latin typeface="-apple-system"/>
                <a:hlinkClick r:id="rId4">
                  <a:extLst>
                    <a:ext uri="{A12FA001-AC4F-418D-AE19-62706E023703}">
                      <ahyp:hlinkClr xmlns:ahyp="http://schemas.microsoft.com/office/drawing/2018/hyperlinkcolor" val="tx"/>
                    </a:ext>
                  </a:extLst>
                </a:hlinkClick>
              </a:rPr>
              <a:t>Bogulov</a:t>
            </a:r>
            <a:r>
              <a:rPr lang="en-US" b="0" i="0" dirty="0">
                <a:solidFill>
                  <a:schemeClr val="bg1"/>
                </a:solidFill>
                <a:effectLst/>
                <a:latin typeface="-apple-system"/>
              </a:rPr>
              <a:t> on </a:t>
            </a:r>
            <a:r>
              <a:rPr lang="en-US" b="0" i="0" dirty="0" err="1">
                <a:solidFill>
                  <a:schemeClr val="bg1"/>
                </a:solidFill>
                <a:effectLst/>
                <a:latin typeface="-apple-system"/>
                <a:hlinkClick r:id="rId5">
                  <a:extLst>
                    <a:ext uri="{A12FA001-AC4F-418D-AE19-62706E023703}">
                      <ahyp:hlinkClr xmlns:ahyp="http://schemas.microsoft.com/office/drawing/2018/hyperlinkcolor" val="tx"/>
                    </a:ext>
                  </a:extLst>
                </a:hlinkClick>
              </a:rPr>
              <a:t>Unsplash</a:t>
            </a:r>
            <a:endParaRPr lang="en-GB" dirty="0">
              <a:solidFill>
                <a:schemeClr val="bg1"/>
              </a:solidFill>
            </a:endParaRPr>
          </a:p>
        </p:txBody>
      </p:sp>
    </p:spTree>
    <p:extLst>
      <p:ext uri="{BB962C8B-B14F-4D97-AF65-F5344CB8AC3E}">
        <p14:creationId xmlns:p14="http://schemas.microsoft.com/office/powerpoint/2010/main" val="644618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6309B1-E051-41AE-946C-6E4F84697A45}"/>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4913425"/>
            <a:ext cx="10198748" cy="15298121"/>
          </a:xfrm>
          <a:prstGeom prst="rect">
            <a:avLst/>
          </a:prstGeom>
        </p:spPr>
      </p:pic>
      <p:sp>
        <p:nvSpPr>
          <p:cNvPr id="4" name="Title 3"/>
          <p:cNvSpPr>
            <a:spLocks noGrp="1"/>
          </p:cNvSpPr>
          <p:nvPr>
            <p:ph type="title"/>
          </p:nvPr>
        </p:nvSpPr>
        <p:spPr>
          <a:xfrm>
            <a:off x="3834705" y="915779"/>
            <a:ext cx="6253161" cy="1081187"/>
          </a:xfrm>
          <a:solidFill>
            <a:srgbClr val="000000">
              <a:alpha val="23137"/>
            </a:srgbClr>
          </a:solidFill>
        </p:spPr>
        <p:txBody>
          <a:bodyPr anchor="ctr">
            <a:normAutofit/>
          </a:bodyPr>
          <a:lstStyle/>
          <a:p>
            <a:pPr algn="r"/>
            <a:r>
              <a:rPr lang="en-GB" sz="4000" b="1" dirty="0">
                <a:solidFill>
                  <a:schemeClr val="bg1"/>
                </a:solidFill>
              </a:rPr>
              <a:t>Objective</a:t>
            </a:r>
            <a:endParaRPr lang="en-GB" sz="4000" dirty="0">
              <a:solidFill>
                <a:schemeClr val="bg1"/>
              </a:solidFill>
            </a:endParaRPr>
          </a:p>
        </p:txBody>
      </p:sp>
      <p:sp>
        <p:nvSpPr>
          <p:cNvPr id="6" name="Text Placeholder 5">
            <a:extLst>
              <a:ext uri="{FF2B5EF4-FFF2-40B4-BE49-F238E27FC236}">
                <a16:creationId xmlns:a16="http://schemas.microsoft.com/office/drawing/2014/main" id="{044A0F78-44D2-4D3D-BD90-193D5B61096D}"/>
              </a:ext>
            </a:extLst>
          </p:cNvPr>
          <p:cNvSpPr>
            <a:spLocks noGrp="1"/>
          </p:cNvSpPr>
          <p:nvPr>
            <p:ph type="body" sz="quarter" idx="13"/>
          </p:nvPr>
        </p:nvSpPr>
        <p:spPr/>
        <p:txBody>
          <a:bodyPr/>
          <a:lstStyle/>
          <a:p>
            <a:r>
              <a:rPr lang="en-GB" dirty="0"/>
              <a:t>The What</a:t>
            </a:r>
          </a:p>
        </p:txBody>
      </p:sp>
      <p:sp>
        <p:nvSpPr>
          <p:cNvPr id="7" name="Text Placeholder 7">
            <a:extLst>
              <a:ext uri="{FF2B5EF4-FFF2-40B4-BE49-F238E27FC236}">
                <a16:creationId xmlns:a16="http://schemas.microsoft.com/office/drawing/2014/main" id="{D083C61D-4914-40D1-9084-055346370997}"/>
              </a:ext>
            </a:extLst>
          </p:cNvPr>
          <p:cNvSpPr>
            <a:spLocks noGrp="1"/>
          </p:cNvSpPr>
          <p:nvPr>
            <p:ph type="body" idx="1"/>
          </p:nvPr>
        </p:nvSpPr>
        <p:spPr>
          <a:xfrm>
            <a:off x="6905626" y="6315756"/>
            <a:ext cx="3114639" cy="402285"/>
          </a:xfrm>
        </p:spPr>
        <p:txBody>
          <a:bodyPr>
            <a:normAutofit fontScale="85000" lnSpcReduction="10000"/>
          </a:bodyPr>
          <a:lstStyle/>
          <a:p>
            <a:r>
              <a:rPr lang="en-US" b="0" i="0" dirty="0">
                <a:solidFill>
                  <a:srgbClr val="111111"/>
                </a:solidFill>
                <a:effectLst/>
                <a:latin typeface="-apple-system"/>
              </a:rPr>
              <a:t>Photo by </a:t>
            </a:r>
            <a:r>
              <a:rPr lang="en-US" b="0" i="0" dirty="0">
                <a:solidFill>
                  <a:srgbClr val="767676"/>
                </a:solidFill>
                <a:effectLst/>
                <a:latin typeface="-apple-system"/>
                <a:hlinkClick r:id="rId4"/>
              </a:rPr>
              <a:t>Tom </a:t>
            </a:r>
            <a:r>
              <a:rPr lang="en-US" b="0" i="0" dirty="0" err="1">
                <a:solidFill>
                  <a:srgbClr val="767676"/>
                </a:solidFill>
                <a:effectLst/>
                <a:latin typeface="-apple-system"/>
                <a:hlinkClick r:id="rId4"/>
              </a:rPr>
              <a:t>Briskey</a:t>
            </a:r>
            <a:r>
              <a:rPr lang="en-US" b="0" i="0" dirty="0">
                <a:solidFill>
                  <a:srgbClr val="111111"/>
                </a:solidFill>
                <a:effectLst/>
                <a:latin typeface="-apple-system"/>
              </a:rPr>
              <a:t> on </a:t>
            </a:r>
            <a:r>
              <a:rPr lang="en-US" b="0" i="0" dirty="0" err="1">
                <a:solidFill>
                  <a:srgbClr val="767676"/>
                </a:solidFill>
                <a:effectLst/>
                <a:latin typeface="-apple-system"/>
                <a:hlinkClick r:id="rId5"/>
              </a:rPr>
              <a:t>Unsplash</a:t>
            </a:r>
            <a:endParaRPr lang="en-GB" dirty="0">
              <a:solidFill>
                <a:schemeClr val="tx1"/>
              </a:solidFill>
            </a:endParaRPr>
          </a:p>
        </p:txBody>
      </p:sp>
      <p:sp>
        <p:nvSpPr>
          <p:cNvPr id="2" name="Title 3">
            <a:extLst>
              <a:ext uri="{FF2B5EF4-FFF2-40B4-BE49-F238E27FC236}">
                <a16:creationId xmlns:a16="http://schemas.microsoft.com/office/drawing/2014/main" id="{EEE483F7-96CC-933C-CC52-9D27529ED2C4}"/>
              </a:ext>
            </a:extLst>
          </p:cNvPr>
          <p:cNvSpPr txBox="1">
            <a:spLocks/>
          </p:cNvSpPr>
          <p:nvPr/>
        </p:nvSpPr>
        <p:spPr>
          <a:xfrm>
            <a:off x="3834705" y="2154621"/>
            <a:ext cx="6253161" cy="4161135"/>
          </a:xfrm>
          <a:prstGeom prst="rect">
            <a:avLst/>
          </a:prstGeom>
          <a:solidFill>
            <a:srgbClr val="000000">
              <a:alpha val="23137"/>
            </a:srgb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500" kern="1200">
                <a:solidFill>
                  <a:schemeClr val="tx1"/>
                </a:solidFill>
                <a:latin typeface="+mj-lt"/>
                <a:ea typeface="+mj-ea"/>
                <a:cs typeface="+mj-cs"/>
              </a:defRPr>
            </a:lvl1pPr>
          </a:lstStyle>
          <a:p>
            <a:pPr algn="r"/>
            <a:br>
              <a:rPr lang="en-GB" sz="4000" dirty="0">
                <a:solidFill>
                  <a:schemeClr val="bg1"/>
                </a:solidFill>
              </a:rPr>
            </a:br>
            <a:r>
              <a:rPr lang="en-GB" sz="4000" b="1" dirty="0">
                <a:solidFill>
                  <a:schemeClr val="bg1"/>
                </a:solidFill>
              </a:rPr>
              <a:t>What are we trying to achieve?</a:t>
            </a:r>
          </a:p>
          <a:p>
            <a:pPr algn="r"/>
            <a:endParaRPr lang="en-GB" sz="4000" b="1" dirty="0">
              <a:solidFill>
                <a:schemeClr val="bg1"/>
              </a:solidFill>
            </a:endParaRPr>
          </a:p>
        </p:txBody>
      </p:sp>
    </p:spTree>
    <p:extLst>
      <p:ext uri="{BB962C8B-B14F-4D97-AF65-F5344CB8AC3E}">
        <p14:creationId xmlns:p14="http://schemas.microsoft.com/office/powerpoint/2010/main" val="962494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bg/>
                                          </p:spTgt>
                                        </p:tgtEl>
                                        <p:attrNameLst>
                                          <p:attrName>style.visibility</p:attrName>
                                        </p:attrNameLst>
                                      </p:cBhvr>
                                      <p:to>
                                        <p:strVal val="visible"/>
                                      </p:to>
                                    </p:set>
                                    <p:animEffect transition="in" filter="fade">
                                      <p:cBhvr>
                                        <p:cTn id="12" dur="500"/>
                                        <p:tgtEl>
                                          <p:spTgt spid="2">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fade">
                                      <p:cBhvr>
                                        <p:cTn id="1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4C30E47-1FF1-C003-BAF2-355F0B99F60C}"/>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4913425"/>
            <a:ext cx="10198748" cy="15298121"/>
          </a:xfrm>
          <a:prstGeom prst="rect">
            <a:avLst/>
          </a:prstGeom>
        </p:spPr>
      </p:pic>
      <p:sp>
        <p:nvSpPr>
          <p:cNvPr id="4" name="Title 3"/>
          <p:cNvSpPr>
            <a:spLocks noGrp="1"/>
          </p:cNvSpPr>
          <p:nvPr>
            <p:ph type="title"/>
          </p:nvPr>
        </p:nvSpPr>
        <p:spPr>
          <a:xfrm>
            <a:off x="3834705" y="915779"/>
            <a:ext cx="6253161" cy="1342391"/>
          </a:xfrm>
          <a:solidFill>
            <a:srgbClr val="000000">
              <a:alpha val="23137"/>
            </a:srgbClr>
          </a:solidFill>
        </p:spPr>
        <p:txBody>
          <a:bodyPr anchor="ctr">
            <a:normAutofit/>
          </a:bodyPr>
          <a:lstStyle/>
          <a:p>
            <a:pPr algn="r"/>
            <a:r>
              <a:rPr lang="en-GB" sz="4000" b="1" dirty="0">
                <a:solidFill>
                  <a:schemeClr val="bg1"/>
                </a:solidFill>
              </a:rPr>
              <a:t>What is a good objective?</a:t>
            </a:r>
            <a:endParaRPr lang="en-GB" sz="4000" dirty="0">
              <a:solidFill>
                <a:schemeClr val="bg1"/>
              </a:solidFill>
            </a:endParaRPr>
          </a:p>
        </p:txBody>
      </p:sp>
      <p:sp>
        <p:nvSpPr>
          <p:cNvPr id="6" name="Text Placeholder 5">
            <a:extLst>
              <a:ext uri="{FF2B5EF4-FFF2-40B4-BE49-F238E27FC236}">
                <a16:creationId xmlns:a16="http://schemas.microsoft.com/office/drawing/2014/main" id="{044A0F78-44D2-4D3D-BD90-193D5B61096D}"/>
              </a:ext>
            </a:extLst>
          </p:cNvPr>
          <p:cNvSpPr>
            <a:spLocks noGrp="1"/>
          </p:cNvSpPr>
          <p:nvPr>
            <p:ph type="body" sz="quarter" idx="13"/>
          </p:nvPr>
        </p:nvSpPr>
        <p:spPr/>
        <p:txBody>
          <a:bodyPr/>
          <a:lstStyle/>
          <a:p>
            <a:r>
              <a:rPr lang="en-GB" dirty="0"/>
              <a:t>The What</a:t>
            </a:r>
          </a:p>
        </p:txBody>
      </p:sp>
      <p:sp>
        <p:nvSpPr>
          <p:cNvPr id="7" name="Text Placeholder 7">
            <a:extLst>
              <a:ext uri="{FF2B5EF4-FFF2-40B4-BE49-F238E27FC236}">
                <a16:creationId xmlns:a16="http://schemas.microsoft.com/office/drawing/2014/main" id="{D083C61D-4914-40D1-9084-055346370997}"/>
              </a:ext>
            </a:extLst>
          </p:cNvPr>
          <p:cNvSpPr>
            <a:spLocks noGrp="1"/>
          </p:cNvSpPr>
          <p:nvPr>
            <p:ph type="body" idx="1"/>
          </p:nvPr>
        </p:nvSpPr>
        <p:spPr>
          <a:xfrm>
            <a:off x="6905626" y="6315756"/>
            <a:ext cx="3114639" cy="402285"/>
          </a:xfrm>
        </p:spPr>
        <p:txBody>
          <a:bodyPr>
            <a:normAutofit fontScale="77500" lnSpcReduction="20000"/>
          </a:bodyPr>
          <a:lstStyle/>
          <a:p>
            <a:r>
              <a:rPr lang="en-US" b="0" i="0">
                <a:solidFill>
                  <a:schemeClr val="tx1"/>
                </a:solidFill>
                <a:effectLst/>
                <a:latin typeface="-apple-system"/>
              </a:rPr>
              <a:t>Photo by </a:t>
            </a:r>
            <a:r>
              <a:rPr lang="en-US" b="0" i="0">
                <a:solidFill>
                  <a:schemeClr val="tx1"/>
                </a:solidFill>
                <a:effectLst/>
                <a:latin typeface="-apple-system"/>
                <a:hlinkClick r:id="rId4">
                  <a:extLst>
                    <a:ext uri="{A12FA001-AC4F-418D-AE19-62706E023703}">
                      <ahyp:hlinkClr xmlns:ahyp="http://schemas.microsoft.com/office/drawing/2018/hyperlinkcolor" val="tx"/>
                    </a:ext>
                  </a:extLst>
                </a:hlinkClick>
              </a:rPr>
              <a:t>Daniel Gonzalez</a:t>
            </a:r>
            <a:r>
              <a:rPr lang="en-US" b="0" i="0">
                <a:solidFill>
                  <a:schemeClr val="tx1"/>
                </a:solidFill>
                <a:effectLst/>
                <a:latin typeface="-apple-system"/>
              </a:rPr>
              <a:t> on </a:t>
            </a:r>
            <a:r>
              <a:rPr lang="en-US" b="0" i="0" err="1">
                <a:solidFill>
                  <a:schemeClr val="tx1"/>
                </a:solidFill>
                <a:effectLst/>
                <a:latin typeface="-apple-system"/>
                <a:hlinkClick r:id="rId5">
                  <a:extLst>
                    <a:ext uri="{A12FA001-AC4F-418D-AE19-62706E023703}">
                      <ahyp:hlinkClr xmlns:ahyp="http://schemas.microsoft.com/office/drawing/2018/hyperlinkcolor" val="tx"/>
                    </a:ext>
                  </a:extLst>
                </a:hlinkClick>
              </a:rPr>
              <a:t>Unsplash</a:t>
            </a:r>
            <a:endParaRPr lang="en-GB">
              <a:solidFill>
                <a:schemeClr val="tx1"/>
              </a:solidFill>
            </a:endParaRPr>
          </a:p>
        </p:txBody>
      </p:sp>
      <p:sp>
        <p:nvSpPr>
          <p:cNvPr id="2" name="Title 3">
            <a:extLst>
              <a:ext uri="{FF2B5EF4-FFF2-40B4-BE49-F238E27FC236}">
                <a16:creationId xmlns:a16="http://schemas.microsoft.com/office/drawing/2014/main" id="{EEE483F7-96CC-933C-CC52-9D27529ED2C4}"/>
              </a:ext>
            </a:extLst>
          </p:cNvPr>
          <p:cNvSpPr txBox="1">
            <a:spLocks/>
          </p:cNvSpPr>
          <p:nvPr/>
        </p:nvSpPr>
        <p:spPr>
          <a:xfrm>
            <a:off x="3834705" y="2427890"/>
            <a:ext cx="6253161" cy="3887866"/>
          </a:xfrm>
          <a:prstGeom prst="rect">
            <a:avLst/>
          </a:prstGeom>
          <a:solidFill>
            <a:srgbClr val="000000">
              <a:alpha val="23137"/>
            </a:srgbClr>
          </a:solidFill>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en-GB" sz="4000" b="1" dirty="0">
                <a:solidFill>
                  <a:schemeClr val="bg1"/>
                </a:solidFill>
              </a:rPr>
              <a:t>SMART</a:t>
            </a:r>
          </a:p>
          <a:p>
            <a:pPr algn="r"/>
            <a:br>
              <a:rPr lang="en-GB" sz="4000" dirty="0">
                <a:solidFill>
                  <a:schemeClr val="bg1"/>
                </a:solidFill>
              </a:rPr>
            </a:br>
            <a:r>
              <a:rPr lang="en-GB" sz="4000" dirty="0">
                <a:solidFill>
                  <a:schemeClr val="bg1"/>
                </a:solidFill>
              </a:rPr>
              <a:t>Specific</a:t>
            </a:r>
          </a:p>
          <a:p>
            <a:pPr algn="r"/>
            <a:br>
              <a:rPr lang="en-GB" sz="4000" dirty="0">
                <a:solidFill>
                  <a:schemeClr val="bg1"/>
                </a:solidFill>
              </a:rPr>
            </a:br>
            <a:r>
              <a:rPr lang="en-GB" sz="4000" dirty="0">
                <a:solidFill>
                  <a:schemeClr val="bg1"/>
                </a:solidFill>
              </a:rPr>
              <a:t>Measurable</a:t>
            </a:r>
          </a:p>
          <a:p>
            <a:pPr algn="r"/>
            <a:br>
              <a:rPr lang="en-GB" sz="4000" dirty="0">
                <a:solidFill>
                  <a:schemeClr val="bg1"/>
                </a:solidFill>
              </a:rPr>
            </a:br>
            <a:r>
              <a:rPr lang="en-GB" sz="4000" dirty="0">
                <a:solidFill>
                  <a:schemeClr val="bg1"/>
                </a:solidFill>
              </a:rPr>
              <a:t>Achievable</a:t>
            </a:r>
          </a:p>
          <a:p>
            <a:pPr algn="r"/>
            <a:br>
              <a:rPr lang="en-GB" sz="4000" dirty="0">
                <a:solidFill>
                  <a:schemeClr val="bg1"/>
                </a:solidFill>
              </a:rPr>
            </a:br>
            <a:r>
              <a:rPr lang="en-GB" sz="4000" dirty="0">
                <a:solidFill>
                  <a:schemeClr val="bg1"/>
                </a:solidFill>
              </a:rPr>
              <a:t>Realistic</a:t>
            </a:r>
          </a:p>
          <a:p>
            <a:pPr algn="r"/>
            <a:br>
              <a:rPr lang="en-GB" sz="4000" dirty="0">
                <a:solidFill>
                  <a:schemeClr val="bg1"/>
                </a:solidFill>
              </a:rPr>
            </a:br>
            <a:r>
              <a:rPr lang="en-GB" sz="4000" dirty="0">
                <a:solidFill>
                  <a:schemeClr val="bg1"/>
                </a:solidFill>
              </a:rPr>
              <a:t>Timely</a:t>
            </a:r>
          </a:p>
        </p:txBody>
      </p:sp>
    </p:spTree>
    <p:extLst>
      <p:ext uri="{BB962C8B-B14F-4D97-AF65-F5344CB8AC3E}">
        <p14:creationId xmlns:p14="http://schemas.microsoft.com/office/powerpoint/2010/main" val="811917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bg/>
                                          </p:spTgt>
                                        </p:tgtEl>
                                        <p:attrNameLst>
                                          <p:attrName>style.visibility</p:attrName>
                                        </p:attrNameLst>
                                      </p:cBhvr>
                                      <p:to>
                                        <p:strVal val="visible"/>
                                      </p:to>
                                    </p:set>
                                    <p:animEffect transition="in" filter="fade">
                                      <p:cBhvr>
                                        <p:cTn id="12" dur="500"/>
                                        <p:tgtEl>
                                          <p:spTgt spid="2">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fade">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fade">
                                      <p:cBhvr>
                                        <p:cTn id="22" dur="500"/>
                                        <p:tgtEl>
                                          <p:spTgt spid="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fade">
                                      <p:cBhvr>
                                        <p:cTn id="27" dur="500"/>
                                        <p:tgtEl>
                                          <p:spTgt spid="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Effect transition="in" filter="fade">
                                      <p:cBhvr>
                                        <p:cTn id="32" dur="500"/>
                                        <p:tgtEl>
                                          <p:spTgt spid="2">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4" end="4"/>
                                            </p:txEl>
                                          </p:spTgt>
                                        </p:tgtEl>
                                        <p:attrNameLst>
                                          <p:attrName>style.visibility</p:attrName>
                                        </p:attrNameLst>
                                      </p:cBhvr>
                                      <p:to>
                                        <p:strVal val="visible"/>
                                      </p:to>
                                    </p:set>
                                    <p:animEffect transition="in" filter="fade">
                                      <p:cBhvr>
                                        <p:cTn id="37" dur="500"/>
                                        <p:tgtEl>
                                          <p:spTgt spid="2">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4C30E47-1FF1-C003-BAF2-355F0B99F60C}"/>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4913425"/>
            <a:ext cx="10198748" cy="15298121"/>
          </a:xfrm>
          <a:prstGeom prst="rect">
            <a:avLst/>
          </a:prstGeom>
        </p:spPr>
      </p:pic>
      <p:sp>
        <p:nvSpPr>
          <p:cNvPr id="4" name="Title 3"/>
          <p:cNvSpPr>
            <a:spLocks noGrp="1"/>
          </p:cNvSpPr>
          <p:nvPr>
            <p:ph type="title"/>
          </p:nvPr>
        </p:nvSpPr>
        <p:spPr>
          <a:xfrm>
            <a:off x="3834705" y="915779"/>
            <a:ext cx="6253161" cy="1342391"/>
          </a:xfrm>
          <a:solidFill>
            <a:srgbClr val="000000">
              <a:alpha val="23137"/>
            </a:srgbClr>
          </a:solidFill>
        </p:spPr>
        <p:txBody>
          <a:bodyPr anchor="ctr">
            <a:normAutofit/>
          </a:bodyPr>
          <a:lstStyle/>
          <a:p>
            <a:pPr algn="r"/>
            <a:r>
              <a:rPr lang="en-GB" sz="4000" b="1" dirty="0">
                <a:solidFill>
                  <a:schemeClr val="bg1"/>
                </a:solidFill>
              </a:rPr>
              <a:t>What is a good objective?</a:t>
            </a:r>
            <a:endParaRPr lang="en-GB" sz="4000" dirty="0">
              <a:solidFill>
                <a:schemeClr val="bg1"/>
              </a:solidFill>
            </a:endParaRPr>
          </a:p>
        </p:txBody>
      </p:sp>
      <p:sp>
        <p:nvSpPr>
          <p:cNvPr id="6" name="Text Placeholder 5">
            <a:extLst>
              <a:ext uri="{FF2B5EF4-FFF2-40B4-BE49-F238E27FC236}">
                <a16:creationId xmlns:a16="http://schemas.microsoft.com/office/drawing/2014/main" id="{044A0F78-44D2-4D3D-BD90-193D5B61096D}"/>
              </a:ext>
            </a:extLst>
          </p:cNvPr>
          <p:cNvSpPr>
            <a:spLocks noGrp="1"/>
          </p:cNvSpPr>
          <p:nvPr>
            <p:ph type="body" sz="quarter" idx="13"/>
          </p:nvPr>
        </p:nvSpPr>
        <p:spPr/>
        <p:txBody>
          <a:bodyPr/>
          <a:lstStyle/>
          <a:p>
            <a:r>
              <a:rPr lang="en-GB" dirty="0"/>
              <a:t>The What</a:t>
            </a:r>
          </a:p>
        </p:txBody>
      </p:sp>
      <p:sp>
        <p:nvSpPr>
          <p:cNvPr id="7" name="Text Placeholder 7">
            <a:extLst>
              <a:ext uri="{FF2B5EF4-FFF2-40B4-BE49-F238E27FC236}">
                <a16:creationId xmlns:a16="http://schemas.microsoft.com/office/drawing/2014/main" id="{D083C61D-4914-40D1-9084-055346370997}"/>
              </a:ext>
            </a:extLst>
          </p:cNvPr>
          <p:cNvSpPr>
            <a:spLocks noGrp="1"/>
          </p:cNvSpPr>
          <p:nvPr>
            <p:ph type="body" idx="1"/>
          </p:nvPr>
        </p:nvSpPr>
        <p:spPr>
          <a:xfrm>
            <a:off x="6905626" y="6315756"/>
            <a:ext cx="3114639" cy="402285"/>
          </a:xfrm>
        </p:spPr>
        <p:txBody>
          <a:bodyPr>
            <a:normAutofit fontScale="77500" lnSpcReduction="20000"/>
          </a:bodyPr>
          <a:lstStyle/>
          <a:p>
            <a:r>
              <a:rPr lang="en-US" b="0" i="0">
                <a:solidFill>
                  <a:schemeClr val="tx1"/>
                </a:solidFill>
                <a:effectLst/>
                <a:latin typeface="-apple-system"/>
              </a:rPr>
              <a:t>Photo by </a:t>
            </a:r>
            <a:r>
              <a:rPr lang="en-US" b="0" i="0">
                <a:solidFill>
                  <a:schemeClr val="tx1"/>
                </a:solidFill>
                <a:effectLst/>
                <a:latin typeface="-apple-system"/>
                <a:hlinkClick r:id="rId4">
                  <a:extLst>
                    <a:ext uri="{A12FA001-AC4F-418D-AE19-62706E023703}">
                      <ahyp:hlinkClr xmlns:ahyp="http://schemas.microsoft.com/office/drawing/2018/hyperlinkcolor" val="tx"/>
                    </a:ext>
                  </a:extLst>
                </a:hlinkClick>
              </a:rPr>
              <a:t>Daniel Gonzalez</a:t>
            </a:r>
            <a:r>
              <a:rPr lang="en-US" b="0" i="0">
                <a:solidFill>
                  <a:schemeClr val="tx1"/>
                </a:solidFill>
                <a:effectLst/>
                <a:latin typeface="-apple-system"/>
              </a:rPr>
              <a:t> on </a:t>
            </a:r>
            <a:r>
              <a:rPr lang="en-US" b="0" i="0" err="1">
                <a:solidFill>
                  <a:schemeClr val="tx1"/>
                </a:solidFill>
                <a:effectLst/>
                <a:latin typeface="-apple-system"/>
                <a:hlinkClick r:id="rId5">
                  <a:extLst>
                    <a:ext uri="{A12FA001-AC4F-418D-AE19-62706E023703}">
                      <ahyp:hlinkClr xmlns:ahyp="http://schemas.microsoft.com/office/drawing/2018/hyperlinkcolor" val="tx"/>
                    </a:ext>
                  </a:extLst>
                </a:hlinkClick>
              </a:rPr>
              <a:t>Unsplash</a:t>
            </a:r>
            <a:endParaRPr lang="en-GB">
              <a:solidFill>
                <a:schemeClr val="tx1"/>
              </a:solidFill>
            </a:endParaRPr>
          </a:p>
        </p:txBody>
      </p:sp>
      <p:sp>
        <p:nvSpPr>
          <p:cNvPr id="2" name="Title 3">
            <a:extLst>
              <a:ext uri="{FF2B5EF4-FFF2-40B4-BE49-F238E27FC236}">
                <a16:creationId xmlns:a16="http://schemas.microsoft.com/office/drawing/2014/main" id="{EEE483F7-96CC-933C-CC52-9D27529ED2C4}"/>
              </a:ext>
            </a:extLst>
          </p:cNvPr>
          <p:cNvSpPr txBox="1">
            <a:spLocks/>
          </p:cNvSpPr>
          <p:nvPr/>
        </p:nvSpPr>
        <p:spPr>
          <a:xfrm>
            <a:off x="3834705" y="2427890"/>
            <a:ext cx="6253161" cy="3887866"/>
          </a:xfrm>
          <a:prstGeom prst="rect">
            <a:avLst/>
          </a:prstGeom>
          <a:solidFill>
            <a:srgbClr val="000000">
              <a:alpha val="23137"/>
            </a:srgb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en-GB" sz="4000" b="1" dirty="0">
                <a:solidFill>
                  <a:schemeClr val="bg1"/>
                </a:solidFill>
              </a:rPr>
              <a:t>Emotion</a:t>
            </a:r>
          </a:p>
          <a:p>
            <a:pPr algn="r"/>
            <a:endParaRPr lang="en-GB" sz="4000" b="1" dirty="0">
              <a:solidFill>
                <a:schemeClr val="bg1"/>
              </a:solidFill>
            </a:endParaRPr>
          </a:p>
          <a:p>
            <a:pPr algn="r"/>
            <a:r>
              <a:rPr lang="en-GB" sz="4000" b="1" dirty="0">
                <a:solidFill>
                  <a:schemeClr val="bg1"/>
                </a:solidFill>
              </a:rPr>
              <a:t>Why do you want to achieve this?</a:t>
            </a:r>
          </a:p>
          <a:p>
            <a:pPr algn="r"/>
            <a:endParaRPr lang="en-GB" sz="4000" b="1" dirty="0">
              <a:solidFill>
                <a:schemeClr val="bg1"/>
              </a:solidFill>
            </a:endParaRPr>
          </a:p>
          <a:p>
            <a:pPr algn="r"/>
            <a:r>
              <a:rPr lang="en-GB" sz="4000" b="1" dirty="0">
                <a:solidFill>
                  <a:schemeClr val="bg1"/>
                </a:solidFill>
              </a:rPr>
              <a:t>What will it mean to you?</a:t>
            </a:r>
            <a:endParaRPr lang="en-GB" sz="4000" dirty="0">
              <a:solidFill>
                <a:schemeClr val="bg1"/>
              </a:solidFill>
            </a:endParaRPr>
          </a:p>
        </p:txBody>
      </p:sp>
    </p:spTree>
    <p:extLst>
      <p:ext uri="{BB962C8B-B14F-4D97-AF65-F5344CB8AC3E}">
        <p14:creationId xmlns:p14="http://schemas.microsoft.com/office/powerpoint/2010/main" val="2258322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bg/>
                                          </p:spTgt>
                                        </p:tgtEl>
                                        <p:attrNameLst>
                                          <p:attrName>style.visibility</p:attrName>
                                        </p:attrNameLst>
                                      </p:cBhvr>
                                      <p:to>
                                        <p:strVal val="visible"/>
                                      </p:to>
                                    </p:set>
                                    <p:animEffect transition="in" filter="fade">
                                      <p:cBhvr>
                                        <p:cTn id="12" dur="500"/>
                                        <p:tgtEl>
                                          <p:spTgt spid="2">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fade">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790823E-1EDC-4761-A3D9-3EE559982846}"/>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66697" y="1"/>
            <a:ext cx="10351870" cy="6900260"/>
          </a:xfrm>
          <a:prstGeom prst="rect">
            <a:avLst/>
          </a:prstGeom>
        </p:spPr>
      </p:pic>
      <p:sp>
        <p:nvSpPr>
          <p:cNvPr id="4" name="Title 3"/>
          <p:cNvSpPr>
            <a:spLocks noGrp="1"/>
          </p:cNvSpPr>
          <p:nvPr>
            <p:ph type="title"/>
          </p:nvPr>
        </p:nvSpPr>
        <p:spPr>
          <a:xfrm>
            <a:off x="3834705" y="915779"/>
            <a:ext cx="6253161" cy="1081187"/>
          </a:xfrm>
          <a:solidFill>
            <a:srgbClr val="000000">
              <a:alpha val="23137"/>
            </a:srgbClr>
          </a:solidFill>
        </p:spPr>
        <p:txBody>
          <a:bodyPr anchor="ctr">
            <a:normAutofit/>
          </a:bodyPr>
          <a:lstStyle/>
          <a:p>
            <a:pPr algn="r"/>
            <a:r>
              <a:rPr lang="en-GB" sz="4000" b="1" dirty="0">
                <a:solidFill>
                  <a:schemeClr val="bg1"/>
                </a:solidFill>
              </a:rPr>
              <a:t>Key Result</a:t>
            </a:r>
            <a:endParaRPr lang="en-GB" sz="4000" dirty="0">
              <a:solidFill>
                <a:schemeClr val="bg1"/>
              </a:solidFill>
            </a:endParaRPr>
          </a:p>
        </p:txBody>
      </p:sp>
      <p:sp>
        <p:nvSpPr>
          <p:cNvPr id="6" name="Text Placeholder 5">
            <a:extLst>
              <a:ext uri="{FF2B5EF4-FFF2-40B4-BE49-F238E27FC236}">
                <a16:creationId xmlns:a16="http://schemas.microsoft.com/office/drawing/2014/main" id="{044A0F78-44D2-4D3D-BD90-193D5B61096D}"/>
              </a:ext>
            </a:extLst>
          </p:cNvPr>
          <p:cNvSpPr>
            <a:spLocks noGrp="1"/>
          </p:cNvSpPr>
          <p:nvPr>
            <p:ph type="body" sz="quarter" idx="13"/>
          </p:nvPr>
        </p:nvSpPr>
        <p:spPr/>
        <p:txBody>
          <a:bodyPr/>
          <a:lstStyle/>
          <a:p>
            <a:r>
              <a:rPr lang="en-GB" dirty="0"/>
              <a:t>The What</a:t>
            </a:r>
          </a:p>
        </p:txBody>
      </p:sp>
      <p:sp>
        <p:nvSpPr>
          <p:cNvPr id="7" name="Text Placeholder 7">
            <a:extLst>
              <a:ext uri="{FF2B5EF4-FFF2-40B4-BE49-F238E27FC236}">
                <a16:creationId xmlns:a16="http://schemas.microsoft.com/office/drawing/2014/main" id="{D083C61D-4914-40D1-9084-055346370997}"/>
              </a:ext>
            </a:extLst>
          </p:cNvPr>
          <p:cNvSpPr>
            <a:spLocks noGrp="1"/>
          </p:cNvSpPr>
          <p:nvPr>
            <p:ph type="body" idx="1"/>
          </p:nvPr>
        </p:nvSpPr>
        <p:spPr>
          <a:xfrm>
            <a:off x="6905626" y="6315756"/>
            <a:ext cx="3114639" cy="402285"/>
          </a:xfrm>
        </p:spPr>
        <p:txBody>
          <a:bodyPr>
            <a:normAutofit fontScale="77500" lnSpcReduction="20000"/>
          </a:bodyPr>
          <a:lstStyle/>
          <a:p>
            <a:r>
              <a:rPr lang="en-US" b="0" i="0">
                <a:solidFill>
                  <a:schemeClr val="tx1"/>
                </a:solidFill>
                <a:effectLst/>
                <a:latin typeface="-apple-system"/>
              </a:rPr>
              <a:t>Photo by </a:t>
            </a:r>
            <a:r>
              <a:rPr lang="en-US" b="0" i="0">
                <a:solidFill>
                  <a:schemeClr val="tx1"/>
                </a:solidFill>
                <a:effectLst/>
                <a:latin typeface="-apple-system"/>
                <a:hlinkClick r:id="rId4">
                  <a:extLst>
                    <a:ext uri="{A12FA001-AC4F-418D-AE19-62706E023703}">
                      <ahyp:hlinkClr xmlns:ahyp="http://schemas.microsoft.com/office/drawing/2018/hyperlinkcolor" val="tx"/>
                    </a:ext>
                  </a:extLst>
                </a:hlinkClick>
              </a:rPr>
              <a:t>Daniel Gonzalez</a:t>
            </a:r>
            <a:r>
              <a:rPr lang="en-US" b="0" i="0">
                <a:solidFill>
                  <a:schemeClr val="tx1"/>
                </a:solidFill>
                <a:effectLst/>
                <a:latin typeface="-apple-system"/>
              </a:rPr>
              <a:t> on </a:t>
            </a:r>
            <a:r>
              <a:rPr lang="en-US" b="0" i="0" err="1">
                <a:solidFill>
                  <a:schemeClr val="tx1"/>
                </a:solidFill>
                <a:effectLst/>
                <a:latin typeface="-apple-system"/>
                <a:hlinkClick r:id="rId5">
                  <a:extLst>
                    <a:ext uri="{A12FA001-AC4F-418D-AE19-62706E023703}">
                      <ahyp:hlinkClr xmlns:ahyp="http://schemas.microsoft.com/office/drawing/2018/hyperlinkcolor" val="tx"/>
                    </a:ext>
                  </a:extLst>
                </a:hlinkClick>
              </a:rPr>
              <a:t>Unsplash</a:t>
            </a:r>
            <a:endParaRPr lang="en-GB">
              <a:solidFill>
                <a:schemeClr val="tx1"/>
              </a:solidFill>
            </a:endParaRPr>
          </a:p>
        </p:txBody>
      </p:sp>
      <p:sp>
        <p:nvSpPr>
          <p:cNvPr id="2" name="Title 3">
            <a:extLst>
              <a:ext uri="{FF2B5EF4-FFF2-40B4-BE49-F238E27FC236}">
                <a16:creationId xmlns:a16="http://schemas.microsoft.com/office/drawing/2014/main" id="{EEE483F7-96CC-933C-CC52-9D27529ED2C4}"/>
              </a:ext>
            </a:extLst>
          </p:cNvPr>
          <p:cNvSpPr txBox="1">
            <a:spLocks/>
          </p:cNvSpPr>
          <p:nvPr/>
        </p:nvSpPr>
        <p:spPr>
          <a:xfrm>
            <a:off x="3834705" y="2154621"/>
            <a:ext cx="6253161" cy="4161135"/>
          </a:xfrm>
          <a:prstGeom prst="rect">
            <a:avLst/>
          </a:prstGeom>
          <a:solidFill>
            <a:srgbClr val="000000">
              <a:alpha val="23137"/>
            </a:srgb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500" kern="1200">
                <a:solidFill>
                  <a:schemeClr val="tx1"/>
                </a:solidFill>
                <a:latin typeface="+mj-lt"/>
                <a:ea typeface="+mj-ea"/>
                <a:cs typeface="+mj-cs"/>
              </a:defRPr>
            </a:lvl1pPr>
          </a:lstStyle>
          <a:p>
            <a:pPr algn="r"/>
            <a:br>
              <a:rPr lang="en-GB" sz="4000" dirty="0">
                <a:solidFill>
                  <a:schemeClr val="bg1"/>
                </a:solidFill>
              </a:rPr>
            </a:br>
            <a:r>
              <a:rPr lang="en-GB" sz="4000" b="1" dirty="0">
                <a:solidFill>
                  <a:schemeClr val="bg1"/>
                </a:solidFill>
              </a:rPr>
              <a:t>Key Performance Indicator(s) </a:t>
            </a:r>
            <a:endParaRPr lang="en-GB" sz="4000" dirty="0">
              <a:solidFill>
                <a:schemeClr val="bg1"/>
              </a:solidFill>
            </a:endParaRPr>
          </a:p>
          <a:p>
            <a:pPr algn="r"/>
            <a:r>
              <a:rPr lang="en-GB" sz="4000" dirty="0">
                <a:solidFill>
                  <a:schemeClr val="bg1"/>
                </a:solidFill>
              </a:rPr>
              <a:t>Measures the goal to track progress and identify when objective has been met</a:t>
            </a:r>
            <a:br>
              <a:rPr lang="en-GB" sz="4000" dirty="0">
                <a:solidFill>
                  <a:schemeClr val="bg1"/>
                </a:solidFill>
              </a:rPr>
            </a:br>
            <a:endParaRPr lang="en-GB" sz="4000" dirty="0">
              <a:solidFill>
                <a:schemeClr val="bg1"/>
              </a:solidFill>
            </a:endParaRPr>
          </a:p>
        </p:txBody>
      </p:sp>
    </p:spTree>
    <p:extLst>
      <p:ext uri="{BB962C8B-B14F-4D97-AF65-F5344CB8AC3E}">
        <p14:creationId xmlns:p14="http://schemas.microsoft.com/office/powerpoint/2010/main" val="1447407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0B3D2B-613A-41BE-987D-E6A1324B456D}"/>
              </a:ext>
            </a:extLst>
          </p:cNvPr>
          <p:cNvSpPr>
            <a:spLocks noGrp="1"/>
          </p:cNvSpPr>
          <p:nvPr>
            <p:ph type="ctrTitle"/>
          </p:nvPr>
        </p:nvSpPr>
        <p:spPr/>
        <p:txBody>
          <a:bodyPr/>
          <a:lstStyle/>
          <a:p>
            <a:r>
              <a:rPr lang="en-ZA" dirty="0"/>
              <a:t>How?</a:t>
            </a:r>
          </a:p>
        </p:txBody>
      </p:sp>
      <p:sp>
        <p:nvSpPr>
          <p:cNvPr id="2" name="Subtitle 1">
            <a:extLst>
              <a:ext uri="{FF2B5EF4-FFF2-40B4-BE49-F238E27FC236}">
                <a16:creationId xmlns:a16="http://schemas.microsoft.com/office/drawing/2014/main" id="{84D86BD1-2AA6-431D-8541-45B046AD85B1}"/>
              </a:ext>
            </a:extLst>
          </p:cNvPr>
          <p:cNvSpPr>
            <a:spLocks noGrp="1"/>
          </p:cNvSpPr>
          <p:nvPr>
            <p:ph type="subTitle" idx="1"/>
          </p:nvPr>
        </p:nvSpPr>
        <p:spPr/>
        <p:txBody>
          <a:bodyPr/>
          <a:lstStyle/>
          <a:p>
            <a:endParaRPr lang="en-GB"/>
          </a:p>
        </p:txBody>
      </p:sp>
      <p:sp>
        <p:nvSpPr>
          <p:cNvPr id="5" name="Slide Number Placeholder 4">
            <a:extLst>
              <a:ext uri="{FF2B5EF4-FFF2-40B4-BE49-F238E27FC236}">
                <a16:creationId xmlns:a16="http://schemas.microsoft.com/office/drawing/2014/main" id="{BDD5A594-D852-43BB-B591-E9D9027253BD}"/>
              </a:ext>
            </a:extLst>
          </p:cNvPr>
          <p:cNvSpPr>
            <a:spLocks noGrp="1"/>
          </p:cNvSpPr>
          <p:nvPr>
            <p:ph type="sldNum" sz="quarter" idx="12"/>
          </p:nvPr>
        </p:nvSpPr>
        <p:spPr/>
        <p:txBody>
          <a:bodyPr/>
          <a:lstStyle/>
          <a:p>
            <a:fld id="{19B51A1E-902D-48AF-9020-955120F399B6}" type="slidenum">
              <a:rPr lang="en-ZA" smtClean="0"/>
              <a:pPr/>
              <a:t>19</a:t>
            </a:fld>
            <a:endParaRPr lang="en-ZA" dirty="0"/>
          </a:p>
        </p:txBody>
      </p:sp>
    </p:spTree>
    <p:extLst>
      <p:ext uri="{BB962C8B-B14F-4D97-AF65-F5344CB8AC3E}">
        <p14:creationId xmlns:p14="http://schemas.microsoft.com/office/powerpoint/2010/main" val="3571703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6309B1-E051-41AE-946C-6E4F84697A45}"/>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870" y="-2803777"/>
            <a:ext cx="6045059" cy="10744128"/>
          </a:xfrm>
          <a:prstGeom prst="rect">
            <a:avLst/>
          </a:prstGeom>
        </p:spPr>
      </p:pic>
      <p:sp>
        <p:nvSpPr>
          <p:cNvPr id="4" name="Title 3"/>
          <p:cNvSpPr>
            <a:spLocks noGrp="1"/>
          </p:cNvSpPr>
          <p:nvPr>
            <p:ph type="title"/>
          </p:nvPr>
        </p:nvSpPr>
        <p:spPr>
          <a:xfrm>
            <a:off x="717551" y="994138"/>
            <a:ext cx="9233224" cy="1574149"/>
          </a:xfrm>
          <a:solidFill>
            <a:srgbClr val="000000">
              <a:alpha val="23137"/>
            </a:srgbClr>
          </a:solidFill>
        </p:spPr>
        <p:txBody>
          <a:bodyPr anchor="ctr">
            <a:normAutofit/>
          </a:bodyPr>
          <a:lstStyle/>
          <a:p>
            <a:pPr algn="r"/>
            <a:r>
              <a:rPr lang="en-GB" sz="4000" b="1" dirty="0">
                <a:solidFill>
                  <a:schemeClr val="bg1"/>
                </a:solidFill>
              </a:rPr>
              <a:t>Viva Goals enables OKRs</a:t>
            </a:r>
            <a:endParaRPr lang="en-GB" sz="4000" dirty="0">
              <a:solidFill>
                <a:schemeClr val="bg1"/>
              </a:solidFill>
            </a:endParaRPr>
          </a:p>
        </p:txBody>
      </p:sp>
      <p:sp>
        <p:nvSpPr>
          <p:cNvPr id="7" name="Text Placeholder 7">
            <a:extLst>
              <a:ext uri="{FF2B5EF4-FFF2-40B4-BE49-F238E27FC236}">
                <a16:creationId xmlns:a16="http://schemas.microsoft.com/office/drawing/2014/main" id="{D083C61D-4914-40D1-9084-055346370997}"/>
              </a:ext>
            </a:extLst>
          </p:cNvPr>
          <p:cNvSpPr>
            <a:spLocks noGrp="1"/>
          </p:cNvSpPr>
          <p:nvPr>
            <p:ph type="body" idx="1"/>
          </p:nvPr>
        </p:nvSpPr>
        <p:spPr>
          <a:xfrm>
            <a:off x="839802" y="6155063"/>
            <a:ext cx="9233224" cy="422277"/>
          </a:xfrm>
        </p:spPr>
        <p:txBody>
          <a:bodyPr>
            <a:normAutofit/>
          </a:bodyPr>
          <a:lstStyle/>
          <a:p>
            <a:pPr algn="r"/>
            <a:r>
              <a:rPr lang="en-US" b="0" i="0" dirty="0">
                <a:solidFill>
                  <a:schemeClr val="tx1"/>
                </a:solidFill>
                <a:effectLst/>
                <a:latin typeface="-apple-system"/>
              </a:rPr>
              <a:t>Photo by </a:t>
            </a:r>
            <a:r>
              <a:rPr lang="en-US" b="0" i="0" dirty="0">
                <a:solidFill>
                  <a:schemeClr val="tx1"/>
                </a:solidFill>
                <a:effectLst/>
                <a:latin typeface="-apple-system"/>
                <a:hlinkClick r:id="rId4">
                  <a:extLst>
                    <a:ext uri="{A12FA001-AC4F-418D-AE19-62706E023703}">
                      <ahyp:hlinkClr xmlns:ahyp="http://schemas.microsoft.com/office/drawing/2018/hyperlinkcolor" val="tx"/>
                    </a:ext>
                  </a:extLst>
                </a:hlinkClick>
              </a:rPr>
              <a:t>Daniel Gonzalez</a:t>
            </a:r>
            <a:r>
              <a:rPr lang="en-US" b="0" i="0" dirty="0">
                <a:solidFill>
                  <a:schemeClr val="tx1"/>
                </a:solidFill>
                <a:effectLst/>
                <a:latin typeface="-apple-system"/>
              </a:rPr>
              <a:t> on </a:t>
            </a:r>
            <a:r>
              <a:rPr lang="en-US" b="0" i="0" dirty="0" err="1">
                <a:solidFill>
                  <a:schemeClr val="tx1"/>
                </a:solidFill>
                <a:effectLst/>
                <a:latin typeface="-apple-system"/>
                <a:hlinkClick r:id="rId5">
                  <a:extLst>
                    <a:ext uri="{A12FA001-AC4F-418D-AE19-62706E023703}">
                      <ahyp:hlinkClr xmlns:ahyp="http://schemas.microsoft.com/office/drawing/2018/hyperlinkcolor" val="tx"/>
                    </a:ext>
                  </a:extLst>
                </a:hlinkClick>
              </a:rPr>
              <a:t>Unsplash</a:t>
            </a:r>
            <a:endParaRPr lang="en-GB" dirty="0">
              <a:solidFill>
                <a:schemeClr val="tx1"/>
              </a:solidFill>
            </a:endParaRPr>
          </a:p>
        </p:txBody>
      </p:sp>
      <p:sp>
        <p:nvSpPr>
          <p:cNvPr id="6" name="Text Placeholder 5">
            <a:extLst>
              <a:ext uri="{FF2B5EF4-FFF2-40B4-BE49-F238E27FC236}">
                <a16:creationId xmlns:a16="http://schemas.microsoft.com/office/drawing/2014/main" id="{044A0F78-44D2-4D3D-BD90-193D5B61096D}"/>
              </a:ext>
            </a:extLst>
          </p:cNvPr>
          <p:cNvSpPr>
            <a:spLocks noGrp="1"/>
          </p:cNvSpPr>
          <p:nvPr>
            <p:ph type="body" sz="quarter" idx="13"/>
          </p:nvPr>
        </p:nvSpPr>
        <p:spPr/>
        <p:txBody>
          <a:bodyPr/>
          <a:lstStyle/>
          <a:p>
            <a:r>
              <a:rPr lang="en-GB" dirty="0"/>
              <a:t>How?</a:t>
            </a:r>
          </a:p>
        </p:txBody>
      </p:sp>
    </p:spTree>
    <p:extLst>
      <p:ext uri="{BB962C8B-B14F-4D97-AF65-F5344CB8AC3E}">
        <p14:creationId xmlns:p14="http://schemas.microsoft.com/office/powerpoint/2010/main" val="414477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741A8-C78F-6AB3-7928-AA627A69F77D}"/>
              </a:ext>
            </a:extLst>
          </p:cNvPr>
          <p:cNvSpPr>
            <a:spLocks noGrp="1"/>
          </p:cNvSpPr>
          <p:nvPr>
            <p:ph type="title"/>
          </p:nvPr>
        </p:nvSpPr>
        <p:spPr/>
        <p:txBody>
          <a:bodyPr/>
          <a:lstStyle/>
          <a:p>
            <a:r>
              <a:rPr lang="en-GB" dirty="0"/>
              <a:t>OKR Definition Process</a:t>
            </a:r>
          </a:p>
        </p:txBody>
      </p:sp>
      <p:sp>
        <p:nvSpPr>
          <p:cNvPr id="5" name="Content Placeholder 4">
            <a:extLst>
              <a:ext uri="{FF2B5EF4-FFF2-40B4-BE49-F238E27FC236}">
                <a16:creationId xmlns:a16="http://schemas.microsoft.com/office/drawing/2014/main" id="{B2AECA6B-E5EB-F8D1-B441-DBF022BE5E4B}"/>
              </a:ext>
            </a:extLst>
          </p:cNvPr>
          <p:cNvSpPr>
            <a:spLocks noGrp="1"/>
          </p:cNvSpPr>
          <p:nvPr>
            <p:ph sz="half" idx="1"/>
          </p:nvPr>
        </p:nvSpPr>
        <p:spPr/>
        <p:txBody>
          <a:bodyPr/>
          <a:lstStyle/>
          <a:p>
            <a:r>
              <a:rPr lang="en-GB" dirty="0"/>
              <a:t>OKRs are defined and agreed at </a:t>
            </a:r>
            <a:r>
              <a:rPr lang="en-GB"/>
              <a:t>business top-level</a:t>
            </a:r>
            <a:endParaRPr lang="en-GB" dirty="0"/>
          </a:p>
          <a:p>
            <a:r>
              <a:rPr lang="en-GB" dirty="0"/>
              <a:t>Supporting department, team and individuals OKRs are defined and agreed </a:t>
            </a:r>
          </a:p>
          <a:p>
            <a:endParaRPr lang="en-GB" dirty="0"/>
          </a:p>
        </p:txBody>
      </p:sp>
      <p:graphicFrame>
        <p:nvGraphicFramePr>
          <p:cNvPr id="6" name="Content Placeholder 5">
            <a:extLst>
              <a:ext uri="{FF2B5EF4-FFF2-40B4-BE49-F238E27FC236}">
                <a16:creationId xmlns:a16="http://schemas.microsoft.com/office/drawing/2014/main" id="{D65BD75F-BA73-4271-9361-834ACA816C39}"/>
              </a:ext>
            </a:extLst>
          </p:cNvPr>
          <p:cNvGraphicFramePr>
            <a:graphicFrameLocks noGrp="1"/>
          </p:cNvGraphicFramePr>
          <p:nvPr>
            <p:ph sz="half" idx="2"/>
            <p:extLst>
              <p:ext uri="{D42A27DB-BD31-4B8C-83A1-F6EECF244321}">
                <p14:modId xmlns:p14="http://schemas.microsoft.com/office/powerpoint/2010/main" val="1825438271"/>
              </p:ext>
            </p:extLst>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14971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E02D729-BB7D-362F-B7DD-72155E69775B}"/>
              </a:ext>
            </a:extLst>
          </p:cNvPr>
          <p:cNvPicPr>
            <a:picLocks noChangeAspect="1"/>
          </p:cNvPicPr>
          <p:nvPr/>
        </p:nvPicPr>
        <p:blipFill>
          <a:blip r:embed="rId3"/>
          <a:stretch>
            <a:fillRect/>
          </a:stretch>
        </p:blipFill>
        <p:spPr>
          <a:xfrm>
            <a:off x="4605251" y="1644970"/>
            <a:ext cx="7395556" cy="3663311"/>
          </a:xfrm>
          <a:prstGeom prst="rect">
            <a:avLst/>
          </a:prstGeom>
        </p:spPr>
      </p:pic>
      <p:sp>
        <p:nvSpPr>
          <p:cNvPr id="2" name="Title 1">
            <a:extLst>
              <a:ext uri="{FF2B5EF4-FFF2-40B4-BE49-F238E27FC236}">
                <a16:creationId xmlns:a16="http://schemas.microsoft.com/office/drawing/2014/main" id="{FCE741A8-C78F-6AB3-7928-AA627A69F77D}"/>
              </a:ext>
            </a:extLst>
          </p:cNvPr>
          <p:cNvSpPr>
            <a:spLocks noGrp="1"/>
          </p:cNvSpPr>
          <p:nvPr>
            <p:ph type="title"/>
          </p:nvPr>
        </p:nvSpPr>
        <p:spPr/>
        <p:txBody>
          <a:bodyPr/>
          <a:lstStyle/>
          <a:p>
            <a:r>
              <a:rPr lang="en-GB" dirty="0"/>
              <a:t>How to achieve the OKRs?</a:t>
            </a:r>
          </a:p>
        </p:txBody>
      </p:sp>
      <p:sp>
        <p:nvSpPr>
          <p:cNvPr id="5" name="Content Placeholder 4">
            <a:extLst>
              <a:ext uri="{FF2B5EF4-FFF2-40B4-BE49-F238E27FC236}">
                <a16:creationId xmlns:a16="http://schemas.microsoft.com/office/drawing/2014/main" id="{B2AECA6B-E5EB-F8D1-B441-DBF022BE5E4B}"/>
              </a:ext>
            </a:extLst>
          </p:cNvPr>
          <p:cNvSpPr>
            <a:spLocks noGrp="1"/>
          </p:cNvSpPr>
          <p:nvPr>
            <p:ph sz="half" idx="1"/>
          </p:nvPr>
        </p:nvSpPr>
        <p:spPr>
          <a:xfrm>
            <a:off x="838200" y="1825625"/>
            <a:ext cx="3642360" cy="4351338"/>
          </a:xfrm>
        </p:spPr>
        <p:txBody>
          <a:bodyPr/>
          <a:lstStyle/>
          <a:p>
            <a:r>
              <a:rPr lang="en-GB" dirty="0"/>
              <a:t>Projects</a:t>
            </a:r>
          </a:p>
          <a:p>
            <a:pPr lvl="1"/>
            <a:r>
              <a:rPr lang="en-GB" dirty="0"/>
              <a:t>Workstreams which support delivering an objective</a:t>
            </a:r>
          </a:p>
          <a:p>
            <a:endParaRPr lang="en-GB" dirty="0"/>
          </a:p>
          <a:p>
            <a:r>
              <a:rPr lang="en-GB" dirty="0"/>
              <a:t>Tasks</a:t>
            </a:r>
          </a:p>
          <a:p>
            <a:pPr lvl="1"/>
            <a:r>
              <a:rPr lang="en-GB" dirty="0"/>
              <a:t>The activities that make up the project.</a:t>
            </a:r>
          </a:p>
          <a:p>
            <a:endParaRPr lang="en-GB" dirty="0"/>
          </a:p>
        </p:txBody>
      </p:sp>
    </p:spTree>
    <p:extLst>
      <p:ext uri="{BB962C8B-B14F-4D97-AF65-F5344CB8AC3E}">
        <p14:creationId xmlns:p14="http://schemas.microsoft.com/office/powerpoint/2010/main" val="1354710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fade">
                                      <p:cBhvr>
                                        <p:cTn id="15" dur="500"/>
                                        <p:tgtEl>
                                          <p:spTgt spid="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fade">
                                      <p:cBhvr>
                                        <p:cTn id="20" dur="500"/>
                                        <p:tgtEl>
                                          <p:spTgt spid="5">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741A8-C78F-6AB3-7928-AA627A69F77D}"/>
              </a:ext>
            </a:extLst>
          </p:cNvPr>
          <p:cNvSpPr>
            <a:spLocks noGrp="1"/>
          </p:cNvSpPr>
          <p:nvPr>
            <p:ph type="title"/>
          </p:nvPr>
        </p:nvSpPr>
        <p:spPr/>
        <p:txBody>
          <a:bodyPr/>
          <a:lstStyle/>
          <a:p>
            <a:r>
              <a:rPr lang="en-GB" dirty="0"/>
              <a:t>Monitoring the OKRs</a:t>
            </a:r>
          </a:p>
        </p:txBody>
      </p:sp>
      <p:sp>
        <p:nvSpPr>
          <p:cNvPr id="5" name="Content Placeholder 4">
            <a:extLst>
              <a:ext uri="{FF2B5EF4-FFF2-40B4-BE49-F238E27FC236}">
                <a16:creationId xmlns:a16="http://schemas.microsoft.com/office/drawing/2014/main" id="{B2AECA6B-E5EB-F8D1-B441-DBF022BE5E4B}"/>
              </a:ext>
            </a:extLst>
          </p:cNvPr>
          <p:cNvSpPr>
            <a:spLocks noGrp="1"/>
          </p:cNvSpPr>
          <p:nvPr>
            <p:ph sz="half" idx="1"/>
          </p:nvPr>
        </p:nvSpPr>
        <p:spPr/>
        <p:txBody>
          <a:bodyPr/>
          <a:lstStyle/>
          <a:p>
            <a:r>
              <a:rPr lang="en-GB" dirty="0"/>
              <a:t>Via Check ins</a:t>
            </a:r>
          </a:p>
          <a:p>
            <a:pPr lvl="1"/>
            <a:r>
              <a:rPr lang="en-GB" dirty="0"/>
              <a:t>Manual</a:t>
            </a:r>
          </a:p>
          <a:p>
            <a:pPr lvl="1"/>
            <a:r>
              <a:rPr lang="en-GB" dirty="0"/>
              <a:t>Automatic</a:t>
            </a:r>
          </a:p>
          <a:p>
            <a:pPr lvl="1"/>
            <a:endParaRPr lang="en-GB" dirty="0"/>
          </a:p>
          <a:p>
            <a:r>
              <a:rPr lang="en-GB" dirty="0"/>
              <a:t>Organisation decides on the check-in frequency</a:t>
            </a:r>
          </a:p>
        </p:txBody>
      </p:sp>
      <p:sp>
        <p:nvSpPr>
          <p:cNvPr id="4" name="Content Placeholder 3">
            <a:extLst>
              <a:ext uri="{FF2B5EF4-FFF2-40B4-BE49-F238E27FC236}">
                <a16:creationId xmlns:a16="http://schemas.microsoft.com/office/drawing/2014/main" id="{74D99E2F-79DE-1B9C-A4BD-C2A7F85AB2B9}"/>
              </a:ext>
            </a:extLst>
          </p:cNvPr>
          <p:cNvSpPr>
            <a:spLocks noGrp="1"/>
          </p:cNvSpPr>
          <p:nvPr>
            <p:ph sz="half" idx="2"/>
          </p:nvPr>
        </p:nvSpPr>
        <p:spPr/>
        <p:txBody>
          <a:bodyPr/>
          <a:lstStyle/>
          <a:p>
            <a:endParaRPr lang="en-GB"/>
          </a:p>
        </p:txBody>
      </p:sp>
      <p:pic>
        <p:nvPicPr>
          <p:cNvPr id="6" name="Picture 5">
            <a:extLst>
              <a:ext uri="{FF2B5EF4-FFF2-40B4-BE49-F238E27FC236}">
                <a16:creationId xmlns:a16="http://schemas.microsoft.com/office/drawing/2014/main" id="{8686CEE5-81FA-62EA-BAE5-633B6845EE43}"/>
              </a:ext>
            </a:extLst>
          </p:cNvPr>
          <p:cNvPicPr>
            <a:picLocks noChangeAspect="1"/>
          </p:cNvPicPr>
          <p:nvPr/>
        </p:nvPicPr>
        <p:blipFill>
          <a:blip r:embed="rId3"/>
          <a:stretch>
            <a:fillRect/>
          </a:stretch>
        </p:blipFill>
        <p:spPr>
          <a:xfrm>
            <a:off x="6019800" y="781285"/>
            <a:ext cx="5706280" cy="5711588"/>
          </a:xfrm>
          <a:prstGeom prst="rect">
            <a:avLst/>
          </a:prstGeom>
        </p:spPr>
      </p:pic>
    </p:spTree>
    <p:extLst>
      <p:ext uri="{BB962C8B-B14F-4D97-AF65-F5344CB8AC3E}">
        <p14:creationId xmlns:p14="http://schemas.microsoft.com/office/powerpoint/2010/main" val="2042787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25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741A8-C78F-6AB3-7928-AA627A69F77D}"/>
              </a:ext>
            </a:extLst>
          </p:cNvPr>
          <p:cNvSpPr>
            <a:spLocks noGrp="1"/>
          </p:cNvSpPr>
          <p:nvPr>
            <p:ph type="title"/>
          </p:nvPr>
        </p:nvSpPr>
        <p:spPr/>
        <p:txBody>
          <a:bodyPr/>
          <a:lstStyle/>
          <a:p>
            <a:r>
              <a:rPr lang="en-GB" dirty="0"/>
              <a:t>Reporting and Presenting Progress</a:t>
            </a:r>
          </a:p>
        </p:txBody>
      </p:sp>
      <p:sp>
        <p:nvSpPr>
          <p:cNvPr id="5" name="Content Placeholder 4">
            <a:extLst>
              <a:ext uri="{FF2B5EF4-FFF2-40B4-BE49-F238E27FC236}">
                <a16:creationId xmlns:a16="http://schemas.microsoft.com/office/drawing/2014/main" id="{B2AECA6B-E5EB-F8D1-B441-DBF022BE5E4B}"/>
              </a:ext>
            </a:extLst>
          </p:cNvPr>
          <p:cNvSpPr>
            <a:spLocks noGrp="1"/>
          </p:cNvSpPr>
          <p:nvPr>
            <p:ph sz="half" idx="1"/>
          </p:nvPr>
        </p:nvSpPr>
        <p:spPr/>
        <p:txBody>
          <a:bodyPr/>
          <a:lstStyle/>
          <a:p>
            <a:r>
              <a:rPr lang="en-GB" dirty="0"/>
              <a:t>Viva Goals Dashboard</a:t>
            </a:r>
          </a:p>
          <a:p>
            <a:endParaRPr lang="en-GB" dirty="0"/>
          </a:p>
          <a:p>
            <a:r>
              <a:rPr lang="en-GB" dirty="0"/>
              <a:t>Presentation mode</a:t>
            </a:r>
          </a:p>
          <a:p>
            <a:endParaRPr lang="en-GB" dirty="0"/>
          </a:p>
          <a:p>
            <a:endParaRPr lang="en-GB" dirty="0"/>
          </a:p>
        </p:txBody>
      </p:sp>
      <p:pic>
        <p:nvPicPr>
          <p:cNvPr id="6" name="Content Placeholder 5">
            <a:extLst>
              <a:ext uri="{FF2B5EF4-FFF2-40B4-BE49-F238E27FC236}">
                <a16:creationId xmlns:a16="http://schemas.microsoft.com/office/drawing/2014/main" id="{34542C16-55AC-E664-5BE2-CFE6B0C742B1}"/>
              </a:ext>
            </a:extLst>
          </p:cNvPr>
          <p:cNvPicPr>
            <a:picLocks noGrp="1" noChangeAspect="1"/>
          </p:cNvPicPr>
          <p:nvPr>
            <p:ph sz="half" idx="2"/>
          </p:nvPr>
        </p:nvPicPr>
        <p:blipFill>
          <a:blip r:embed="rId3"/>
          <a:stretch>
            <a:fillRect/>
          </a:stretch>
        </p:blipFill>
        <p:spPr>
          <a:xfrm>
            <a:off x="4170208" y="2347416"/>
            <a:ext cx="8021792" cy="4145458"/>
          </a:xfrm>
        </p:spPr>
      </p:pic>
    </p:spTree>
    <p:extLst>
      <p:ext uri="{BB962C8B-B14F-4D97-AF65-F5344CB8AC3E}">
        <p14:creationId xmlns:p14="http://schemas.microsoft.com/office/powerpoint/2010/main" val="742163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par>
                                <p:cTn id="13" presetID="10" presetClass="entr" presetSubtype="0" fill="hold" nodeType="withEffect">
                                  <p:stCondLst>
                                    <p:cond delay="2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F1980-80BD-E547-3083-7E75DDA14CF6}"/>
              </a:ext>
            </a:extLst>
          </p:cNvPr>
          <p:cNvSpPr>
            <a:spLocks noGrp="1"/>
          </p:cNvSpPr>
          <p:nvPr>
            <p:ph type="ctrTitle"/>
          </p:nvPr>
        </p:nvSpPr>
        <p:spPr/>
        <p:txBody>
          <a:bodyPr/>
          <a:lstStyle/>
          <a:p>
            <a:r>
              <a:rPr lang="en-GB" dirty="0"/>
              <a:t>Demonstration</a:t>
            </a:r>
          </a:p>
        </p:txBody>
      </p:sp>
      <p:sp>
        <p:nvSpPr>
          <p:cNvPr id="3" name="Text Placeholder 2">
            <a:extLst>
              <a:ext uri="{FF2B5EF4-FFF2-40B4-BE49-F238E27FC236}">
                <a16:creationId xmlns:a16="http://schemas.microsoft.com/office/drawing/2014/main" id="{628F683B-2471-B615-FE18-F5D9E3353A3A}"/>
              </a:ext>
            </a:extLst>
          </p:cNvPr>
          <p:cNvSpPr>
            <a:spLocks noGrp="1"/>
          </p:cNvSpPr>
          <p:nvPr>
            <p:ph type="subTitle" idx="1"/>
          </p:nvPr>
        </p:nvSpPr>
        <p:spPr/>
        <p:txBody>
          <a:bodyPr/>
          <a:lstStyle/>
          <a:p>
            <a:r>
              <a:rPr lang="en-GB" dirty="0"/>
              <a:t>Viva Goals and OKRs</a:t>
            </a:r>
          </a:p>
        </p:txBody>
      </p:sp>
    </p:spTree>
    <p:extLst>
      <p:ext uri="{BB962C8B-B14F-4D97-AF65-F5344CB8AC3E}">
        <p14:creationId xmlns:p14="http://schemas.microsoft.com/office/powerpoint/2010/main" val="2532583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F1980-80BD-E547-3083-7E75DDA14CF6}"/>
              </a:ext>
            </a:extLst>
          </p:cNvPr>
          <p:cNvSpPr>
            <a:spLocks noGrp="1"/>
          </p:cNvSpPr>
          <p:nvPr>
            <p:ph type="title"/>
          </p:nvPr>
        </p:nvSpPr>
        <p:spPr/>
        <p:txBody>
          <a:bodyPr/>
          <a:lstStyle/>
          <a:p>
            <a:r>
              <a:rPr lang="en-GB" dirty="0"/>
              <a:t>Next steps</a:t>
            </a:r>
          </a:p>
        </p:txBody>
      </p:sp>
      <p:sp>
        <p:nvSpPr>
          <p:cNvPr id="3" name="Text Placeholder 2">
            <a:extLst>
              <a:ext uri="{FF2B5EF4-FFF2-40B4-BE49-F238E27FC236}">
                <a16:creationId xmlns:a16="http://schemas.microsoft.com/office/drawing/2014/main" id="{628F683B-2471-B615-FE18-F5D9E3353A3A}"/>
              </a:ext>
            </a:extLst>
          </p:cNvPr>
          <p:cNvSpPr>
            <a:spLocks noGrp="1"/>
          </p:cNvSpPr>
          <p:nvPr>
            <p:ph type="body" idx="1"/>
          </p:nvPr>
        </p:nvSpPr>
        <p:spPr/>
        <p:txBody>
          <a:bodyPr/>
          <a:lstStyle/>
          <a:p>
            <a:r>
              <a:rPr lang="en-GB" dirty="0"/>
              <a:t>Viva Goals and OKRs</a:t>
            </a:r>
          </a:p>
        </p:txBody>
      </p:sp>
      <p:sp>
        <p:nvSpPr>
          <p:cNvPr id="8" name="Text Placeholder 7">
            <a:extLst>
              <a:ext uri="{FF2B5EF4-FFF2-40B4-BE49-F238E27FC236}">
                <a16:creationId xmlns:a16="http://schemas.microsoft.com/office/drawing/2014/main" id="{6979E09C-96D7-464A-8885-52EB325D19DE}"/>
              </a:ext>
            </a:extLst>
          </p:cNvPr>
          <p:cNvSpPr>
            <a:spLocks noGrp="1"/>
          </p:cNvSpPr>
          <p:nvPr>
            <p:ph type="body" sz="quarter" idx="13"/>
          </p:nvPr>
        </p:nvSpPr>
        <p:spPr/>
        <p:txBody>
          <a:bodyPr/>
          <a:lstStyle/>
          <a:p>
            <a:r>
              <a:rPr lang="en-GB" dirty="0"/>
              <a:t>Next</a:t>
            </a:r>
          </a:p>
        </p:txBody>
      </p:sp>
    </p:spTree>
    <p:extLst>
      <p:ext uri="{BB962C8B-B14F-4D97-AF65-F5344CB8AC3E}">
        <p14:creationId xmlns:p14="http://schemas.microsoft.com/office/powerpoint/2010/main" val="115548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FBC9F8E1-521A-D5F6-318F-D1D9F1619B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3516" y="1201003"/>
            <a:ext cx="23886542" cy="5262504"/>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717551" y="994138"/>
            <a:ext cx="9233224" cy="1574149"/>
          </a:xfrm>
          <a:solidFill>
            <a:srgbClr val="000000">
              <a:alpha val="23137"/>
            </a:srgbClr>
          </a:solidFill>
        </p:spPr>
        <p:txBody>
          <a:bodyPr anchor="ctr">
            <a:normAutofit/>
          </a:bodyPr>
          <a:lstStyle/>
          <a:p>
            <a:pPr algn="r"/>
            <a:r>
              <a:rPr lang="en-GB" sz="4000" b="1" dirty="0">
                <a:solidFill>
                  <a:schemeClr val="bg1"/>
                </a:solidFill>
              </a:rPr>
              <a:t>Licensing</a:t>
            </a:r>
            <a:endParaRPr lang="en-GB" sz="4000" dirty="0">
              <a:solidFill>
                <a:schemeClr val="bg1"/>
              </a:solidFill>
            </a:endParaRPr>
          </a:p>
        </p:txBody>
      </p:sp>
      <p:sp>
        <p:nvSpPr>
          <p:cNvPr id="7" name="Text Placeholder 7">
            <a:extLst>
              <a:ext uri="{FF2B5EF4-FFF2-40B4-BE49-F238E27FC236}">
                <a16:creationId xmlns:a16="http://schemas.microsoft.com/office/drawing/2014/main" id="{D083C61D-4914-40D1-9084-055346370997}"/>
              </a:ext>
            </a:extLst>
          </p:cNvPr>
          <p:cNvSpPr>
            <a:spLocks noGrp="1"/>
          </p:cNvSpPr>
          <p:nvPr>
            <p:ph type="body" idx="1"/>
          </p:nvPr>
        </p:nvSpPr>
        <p:spPr>
          <a:xfrm>
            <a:off x="839802" y="6155063"/>
            <a:ext cx="9233224" cy="422277"/>
          </a:xfrm>
        </p:spPr>
        <p:txBody>
          <a:bodyPr>
            <a:normAutofit/>
          </a:bodyPr>
          <a:lstStyle/>
          <a:p>
            <a:pPr algn="r"/>
            <a:r>
              <a:rPr lang="en-US" b="0" i="0" dirty="0">
                <a:solidFill>
                  <a:schemeClr val="tx1"/>
                </a:solidFill>
                <a:effectLst/>
                <a:latin typeface="-apple-system"/>
              </a:rPr>
              <a:t>Photo by </a:t>
            </a:r>
            <a:r>
              <a:rPr lang="en-US" b="0" i="0" dirty="0">
                <a:solidFill>
                  <a:schemeClr val="tx1"/>
                </a:solidFill>
                <a:effectLst/>
                <a:latin typeface="-apple-system"/>
                <a:hlinkClick r:id="rId4">
                  <a:extLst>
                    <a:ext uri="{A12FA001-AC4F-418D-AE19-62706E023703}">
                      <ahyp:hlinkClr xmlns:ahyp="http://schemas.microsoft.com/office/drawing/2018/hyperlinkcolor" val="tx"/>
                    </a:ext>
                  </a:extLst>
                </a:hlinkClick>
              </a:rPr>
              <a:t>Daniel Gonzalez</a:t>
            </a:r>
            <a:r>
              <a:rPr lang="en-US" b="0" i="0" dirty="0">
                <a:solidFill>
                  <a:schemeClr val="tx1"/>
                </a:solidFill>
                <a:effectLst/>
                <a:latin typeface="-apple-system"/>
              </a:rPr>
              <a:t> on </a:t>
            </a:r>
            <a:r>
              <a:rPr lang="en-US" b="0" i="0" dirty="0" err="1">
                <a:solidFill>
                  <a:schemeClr val="tx1"/>
                </a:solidFill>
                <a:effectLst/>
                <a:latin typeface="-apple-system"/>
                <a:hlinkClick r:id="rId5">
                  <a:extLst>
                    <a:ext uri="{A12FA001-AC4F-418D-AE19-62706E023703}">
                      <ahyp:hlinkClr xmlns:ahyp="http://schemas.microsoft.com/office/drawing/2018/hyperlinkcolor" val="tx"/>
                    </a:ext>
                  </a:extLst>
                </a:hlinkClick>
              </a:rPr>
              <a:t>Unsplash</a:t>
            </a:r>
            <a:endParaRPr lang="en-GB" dirty="0">
              <a:solidFill>
                <a:schemeClr val="tx1"/>
              </a:solidFill>
            </a:endParaRPr>
          </a:p>
        </p:txBody>
      </p:sp>
      <p:sp>
        <p:nvSpPr>
          <p:cNvPr id="6" name="Text Placeholder 5">
            <a:extLst>
              <a:ext uri="{FF2B5EF4-FFF2-40B4-BE49-F238E27FC236}">
                <a16:creationId xmlns:a16="http://schemas.microsoft.com/office/drawing/2014/main" id="{044A0F78-44D2-4D3D-BD90-193D5B61096D}"/>
              </a:ext>
            </a:extLst>
          </p:cNvPr>
          <p:cNvSpPr>
            <a:spLocks noGrp="1"/>
          </p:cNvSpPr>
          <p:nvPr>
            <p:ph type="body" sz="quarter" idx="13"/>
          </p:nvPr>
        </p:nvSpPr>
        <p:spPr/>
        <p:txBody>
          <a:bodyPr/>
          <a:lstStyle/>
          <a:p>
            <a:r>
              <a:rPr lang="en-GB" dirty="0"/>
              <a:t>Adoption</a:t>
            </a:r>
          </a:p>
        </p:txBody>
      </p:sp>
      <p:sp>
        <p:nvSpPr>
          <p:cNvPr id="2" name="Title 3">
            <a:extLst>
              <a:ext uri="{FF2B5EF4-FFF2-40B4-BE49-F238E27FC236}">
                <a16:creationId xmlns:a16="http://schemas.microsoft.com/office/drawing/2014/main" id="{3235C86B-9FEE-E597-E1EA-C773A709C54C}"/>
              </a:ext>
            </a:extLst>
          </p:cNvPr>
          <p:cNvSpPr txBox="1">
            <a:spLocks/>
          </p:cNvSpPr>
          <p:nvPr/>
        </p:nvSpPr>
        <p:spPr>
          <a:xfrm>
            <a:off x="2524836" y="2639155"/>
            <a:ext cx="7425939" cy="1574149"/>
          </a:xfrm>
          <a:prstGeom prst="rect">
            <a:avLst/>
          </a:prstGeom>
          <a:solidFill>
            <a:srgbClr val="FFC000">
              <a:alpha val="81176"/>
            </a:srgb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en-GB" sz="4000" b="1" dirty="0">
                <a:solidFill>
                  <a:schemeClr val="bg1"/>
                </a:solidFill>
              </a:rPr>
              <a:t>Viva Suite - £6.80 per user per month</a:t>
            </a:r>
            <a:endParaRPr lang="en-GB" sz="4000" dirty="0">
              <a:solidFill>
                <a:schemeClr val="bg1"/>
              </a:solidFill>
            </a:endParaRPr>
          </a:p>
        </p:txBody>
      </p:sp>
      <p:sp>
        <p:nvSpPr>
          <p:cNvPr id="3" name="Title 3">
            <a:extLst>
              <a:ext uri="{FF2B5EF4-FFF2-40B4-BE49-F238E27FC236}">
                <a16:creationId xmlns:a16="http://schemas.microsoft.com/office/drawing/2014/main" id="{BF247374-7403-6A18-98F7-C64875C10C31}"/>
              </a:ext>
            </a:extLst>
          </p:cNvPr>
          <p:cNvSpPr txBox="1">
            <a:spLocks/>
          </p:cNvSpPr>
          <p:nvPr/>
        </p:nvSpPr>
        <p:spPr>
          <a:xfrm>
            <a:off x="2524836" y="4289713"/>
            <a:ext cx="7425939" cy="1574149"/>
          </a:xfrm>
          <a:prstGeom prst="rect">
            <a:avLst/>
          </a:prstGeom>
          <a:solidFill>
            <a:schemeClr val="accent6">
              <a:lumMod val="60000"/>
              <a:lumOff val="40000"/>
              <a:alpha val="81176"/>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en-GB" sz="4000" b="1" dirty="0">
                <a:solidFill>
                  <a:schemeClr val="bg1"/>
                </a:solidFill>
              </a:rPr>
              <a:t>Viva Goals - £4.50 per user per month</a:t>
            </a:r>
            <a:endParaRPr lang="en-GB" sz="4000" dirty="0">
              <a:solidFill>
                <a:schemeClr val="bg1"/>
              </a:solidFill>
            </a:endParaRPr>
          </a:p>
        </p:txBody>
      </p:sp>
    </p:spTree>
    <p:extLst>
      <p:ext uri="{BB962C8B-B14F-4D97-AF65-F5344CB8AC3E}">
        <p14:creationId xmlns:p14="http://schemas.microsoft.com/office/powerpoint/2010/main" val="1625962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6309B1-E051-41AE-946C-6E4F84697A45}"/>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870" y="-2803777"/>
            <a:ext cx="6045059" cy="10744128"/>
          </a:xfrm>
          <a:prstGeom prst="rect">
            <a:avLst/>
          </a:prstGeom>
        </p:spPr>
      </p:pic>
      <p:sp>
        <p:nvSpPr>
          <p:cNvPr id="4" name="Title 3"/>
          <p:cNvSpPr>
            <a:spLocks noGrp="1"/>
          </p:cNvSpPr>
          <p:nvPr>
            <p:ph type="title"/>
          </p:nvPr>
        </p:nvSpPr>
        <p:spPr>
          <a:xfrm>
            <a:off x="717551" y="994138"/>
            <a:ext cx="9233224" cy="1574149"/>
          </a:xfrm>
          <a:solidFill>
            <a:srgbClr val="000000">
              <a:alpha val="23137"/>
            </a:srgbClr>
          </a:solidFill>
        </p:spPr>
        <p:txBody>
          <a:bodyPr anchor="ctr">
            <a:normAutofit/>
          </a:bodyPr>
          <a:lstStyle/>
          <a:p>
            <a:pPr algn="r"/>
            <a:r>
              <a:rPr lang="en-GB" sz="4000" b="1" dirty="0">
                <a:solidFill>
                  <a:schemeClr val="bg1"/>
                </a:solidFill>
              </a:rPr>
              <a:t>Adoption Approach</a:t>
            </a:r>
            <a:endParaRPr lang="en-GB" sz="4000" dirty="0">
              <a:solidFill>
                <a:schemeClr val="bg1"/>
              </a:solidFill>
            </a:endParaRPr>
          </a:p>
        </p:txBody>
      </p:sp>
      <p:sp>
        <p:nvSpPr>
          <p:cNvPr id="7" name="Text Placeholder 7">
            <a:extLst>
              <a:ext uri="{FF2B5EF4-FFF2-40B4-BE49-F238E27FC236}">
                <a16:creationId xmlns:a16="http://schemas.microsoft.com/office/drawing/2014/main" id="{D083C61D-4914-40D1-9084-055346370997}"/>
              </a:ext>
            </a:extLst>
          </p:cNvPr>
          <p:cNvSpPr>
            <a:spLocks noGrp="1"/>
          </p:cNvSpPr>
          <p:nvPr>
            <p:ph type="body" idx="1"/>
          </p:nvPr>
        </p:nvSpPr>
        <p:spPr>
          <a:xfrm>
            <a:off x="839802" y="6155063"/>
            <a:ext cx="9233224" cy="422277"/>
          </a:xfrm>
        </p:spPr>
        <p:txBody>
          <a:bodyPr>
            <a:normAutofit/>
          </a:bodyPr>
          <a:lstStyle/>
          <a:p>
            <a:pPr algn="r"/>
            <a:r>
              <a:rPr lang="en-US" b="0" i="0" dirty="0">
                <a:solidFill>
                  <a:schemeClr val="tx1"/>
                </a:solidFill>
                <a:effectLst/>
                <a:latin typeface="-apple-system"/>
              </a:rPr>
              <a:t>Photo by </a:t>
            </a:r>
            <a:r>
              <a:rPr lang="en-US" b="0" i="0" dirty="0">
                <a:solidFill>
                  <a:schemeClr val="tx1"/>
                </a:solidFill>
                <a:effectLst/>
                <a:latin typeface="-apple-system"/>
                <a:hlinkClick r:id="rId4">
                  <a:extLst>
                    <a:ext uri="{A12FA001-AC4F-418D-AE19-62706E023703}">
                      <ahyp:hlinkClr xmlns:ahyp="http://schemas.microsoft.com/office/drawing/2018/hyperlinkcolor" val="tx"/>
                    </a:ext>
                  </a:extLst>
                </a:hlinkClick>
              </a:rPr>
              <a:t>Daniel Gonzalez</a:t>
            </a:r>
            <a:r>
              <a:rPr lang="en-US" b="0" i="0" dirty="0">
                <a:solidFill>
                  <a:schemeClr val="tx1"/>
                </a:solidFill>
                <a:effectLst/>
                <a:latin typeface="-apple-system"/>
              </a:rPr>
              <a:t> on </a:t>
            </a:r>
            <a:r>
              <a:rPr lang="en-US" b="0" i="0" dirty="0" err="1">
                <a:solidFill>
                  <a:schemeClr val="tx1"/>
                </a:solidFill>
                <a:effectLst/>
                <a:latin typeface="-apple-system"/>
                <a:hlinkClick r:id="rId5">
                  <a:extLst>
                    <a:ext uri="{A12FA001-AC4F-418D-AE19-62706E023703}">
                      <ahyp:hlinkClr xmlns:ahyp="http://schemas.microsoft.com/office/drawing/2018/hyperlinkcolor" val="tx"/>
                    </a:ext>
                  </a:extLst>
                </a:hlinkClick>
              </a:rPr>
              <a:t>Unsplash</a:t>
            </a:r>
            <a:endParaRPr lang="en-GB" dirty="0">
              <a:solidFill>
                <a:schemeClr val="tx1"/>
              </a:solidFill>
            </a:endParaRPr>
          </a:p>
        </p:txBody>
      </p:sp>
      <p:sp>
        <p:nvSpPr>
          <p:cNvPr id="6" name="Text Placeholder 5">
            <a:extLst>
              <a:ext uri="{FF2B5EF4-FFF2-40B4-BE49-F238E27FC236}">
                <a16:creationId xmlns:a16="http://schemas.microsoft.com/office/drawing/2014/main" id="{044A0F78-44D2-4D3D-BD90-193D5B61096D}"/>
              </a:ext>
            </a:extLst>
          </p:cNvPr>
          <p:cNvSpPr>
            <a:spLocks noGrp="1"/>
          </p:cNvSpPr>
          <p:nvPr>
            <p:ph type="body" sz="quarter" idx="13"/>
          </p:nvPr>
        </p:nvSpPr>
        <p:spPr/>
        <p:txBody>
          <a:bodyPr/>
          <a:lstStyle/>
          <a:p>
            <a:r>
              <a:rPr lang="en-GB" dirty="0"/>
              <a:t>Adoption</a:t>
            </a:r>
          </a:p>
        </p:txBody>
      </p:sp>
      <p:sp>
        <p:nvSpPr>
          <p:cNvPr id="2" name="Title 3">
            <a:extLst>
              <a:ext uri="{FF2B5EF4-FFF2-40B4-BE49-F238E27FC236}">
                <a16:creationId xmlns:a16="http://schemas.microsoft.com/office/drawing/2014/main" id="{AB823677-26ED-C94B-BE93-81E5AA68D41C}"/>
              </a:ext>
            </a:extLst>
          </p:cNvPr>
          <p:cNvSpPr txBox="1">
            <a:spLocks/>
          </p:cNvSpPr>
          <p:nvPr/>
        </p:nvSpPr>
        <p:spPr>
          <a:xfrm>
            <a:off x="2524836" y="2639155"/>
            <a:ext cx="7425939" cy="1574149"/>
          </a:xfrm>
          <a:prstGeom prst="rect">
            <a:avLst/>
          </a:prstGeom>
          <a:solidFill>
            <a:srgbClr val="FFC000">
              <a:alpha val="81176"/>
            </a:srgb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en-GB" sz="4000" b="1" dirty="0">
                <a:solidFill>
                  <a:schemeClr val="bg1"/>
                </a:solidFill>
              </a:rPr>
              <a:t>Read the Viva Goals Adoption Guide</a:t>
            </a:r>
            <a:endParaRPr lang="en-GB" sz="4000" dirty="0">
              <a:solidFill>
                <a:schemeClr val="bg1"/>
              </a:solidFill>
            </a:endParaRPr>
          </a:p>
        </p:txBody>
      </p:sp>
    </p:spTree>
    <p:extLst>
      <p:ext uri="{BB962C8B-B14F-4D97-AF65-F5344CB8AC3E}">
        <p14:creationId xmlns:p14="http://schemas.microsoft.com/office/powerpoint/2010/main" val="3499534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741A8-C78F-6AB3-7928-AA627A69F77D}"/>
              </a:ext>
            </a:extLst>
          </p:cNvPr>
          <p:cNvSpPr>
            <a:spLocks noGrp="1"/>
          </p:cNvSpPr>
          <p:nvPr>
            <p:ph type="title"/>
          </p:nvPr>
        </p:nvSpPr>
        <p:spPr/>
        <p:txBody>
          <a:bodyPr/>
          <a:lstStyle/>
          <a:p>
            <a:r>
              <a:rPr lang="en-GB" dirty="0"/>
              <a:t>Useful Resources</a:t>
            </a:r>
          </a:p>
        </p:txBody>
      </p:sp>
      <p:sp>
        <p:nvSpPr>
          <p:cNvPr id="5" name="Content Placeholder 4">
            <a:extLst>
              <a:ext uri="{FF2B5EF4-FFF2-40B4-BE49-F238E27FC236}">
                <a16:creationId xmlns:a16="http://schemas.microsoft.com/office/drawing/2014/main" id="{B2AECA6B-E5EB-F8D1-B441-DBF022BE5E4B}"/>
              </a:ext>
            </a:extLst>
          </p:cNvPr>
          <p:cNvSpPr>
            <a:spLocks noGrp="1"/>
          </p:cNvSpPr>
          <p:nvPr>
            <p:ph sz="half" idx="1"/>
          </p:nvPr>
        </p:nvSpPr>
        <p:spPr>
          <a:xfrm>
            <a:off x="838199" y="1825625"/>
            <a:ext cx="8941641" cy="4351338"/>
          </a:xfrm>
        </p:spPr>
        <p:txBody>
          <a:bodyPr>
            <a:normAutofit lnSpcReduction="10000"/>
          </a:bodyPr>
          <a:lstStyle/>
          <a:p>
            <a:r>
              <a:rPr lang="en-GB" dirty="0"/>
              <a:t>Viva Goals Adoption Guide</a:t>
            </a:r>
          </a:p>
          <a:p>
            <a:pPr lvl="1"/>
            <a:r>
              <a:rPr lang="en-GB" dirty="0">
                <a:hlinkClick r:id="rId2"/>
              </a:rPr>
              <a:t>https://adoption.microsoft.com/files/viva/goals/Viva-Goals-Adoption-Guide.pdf</a:t>
            </a:r>
            <a:r>
              <a:rPr lang="en-GB" dirty="0"/>
              <a:t> </a:t>
            </a:r>
          </a:p>
          <a:p>
            <a:r>
              <a:rPr lang="en-GB" dirty="0"/>
              <a:t>Ultimate Guide to OKRs</a:t>
            </a:r>
          </a:p>
          <a:p>
            <a:pPr lvl="1"/>
            <a:r>
              <a:rPr lang="en-GB" dirty="0">
                <a:hlinkClick r:id="rId3"/>
              </a:rPr>
              <a:t>https://www.perdoo.com/okr-guide/</a:t>
            </a:r>
            <a:r>
              <a:rPr lang="en-GB" dirty="0"/>
              <a:t> </a:t>
            </a:r>
          </a:p>
          <a:p>
            <a:r>
              <a:rPr lang="en-GB" dirty="0"/>
              <a:t>Getting started with Viva Goals – Microsoft Learn </a:t>
            </a:r>
          </a:p>
          <a:p>
            <a:pPr lvl="1"/>
            <a:r>
              <a:rPr lang="en-GB" dirty="0">
                <a:hlinkClick r:id="rId4"/>
              </a:rPr>
              <a:t>https://docs.microsoft.com/en-us/learn/paths/viva-goals-get-started/</a:t>
            </a:r>
            <a:endParaRPr lang="en-GB" dirty="0"/>
          </a:p>
          <a:p>
            <a:r>
              <a:rPr lang="en-GB" dirty="0"/>
              <a:t>Getting to know OKRs</a:t>
            </a:r>
          </a:p>
          <a:p>
            <a:pPr lvl="1"/>
            <a:r>
              <a:rPr lang="en-GB" dirty="0">
                <a:hlinkClick r:id="rId5"/>
              </a:rPr>
              <a:t>https://docs.microsoft.com/en-us/viva/goals/get-to-know-okrs</a:t>
            </a:r>
            <a:r>
              <a:rPr lang="en-GB" dirty="0"/>
              <a:t> </a:t>
            </a:r>
          </a:p>
          <a:p>
            <a:endParaRPr lang="en-GB" dirty="0"/>
          </a:p>
        </p:txBody>
      </p:sp>
    </p:spTree>
    <p:extLst>
      <p:ext uri="{BB962C8B-B14F-4D97-AF65-F5344CB8AC3E}">
        <p14:creationId xmlns:p14="http://schemas.microsoft.com/office/powerpoint/2010/main" val="3872328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500"/>
                                        <p:tgtEl>
                                          <p:spTgt spid="5">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fade">
                                      <p:cBhvr>
                                        <p:cTn id="18" dur="500"/>
                                        <p:tgtEl>
                                          <p:spTgt spid="5">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animEffect transition="in" filter="fade">
                                      <p:cBhvr>
                                        <p:cTn id="26" dur="500"/>
                                        <p:tgtEl>
                                          <p:spTgt spid="5">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Effect transition="in" filter="fade">
                                      <p:cBhvr>
                                        <p:cTn id="31" dur="500"/>
                                        <p:tgtEl>
                                          <p:spTgt spid="5">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
                                            <p:txEl>
                                              <p:pRg st="7" end="7"/>
                                            </p:txEl>
                                          </p:spTgt>
                                        </p:tgtEl>
                                        <p:attrNameLst>
                                          <p:attrName>style.visibility</p:attrName>
                                        </p:attrNameLst>
                                      </p:cBhvr>
                                      <p:to>
                                        <p:strVal val="visible"/>
                                      </p:to>
                                    </p:set>
                                    <p:animEffect transition="in" filter="fade">
                                      <p:cBhvr>
                                        <p:cTn id="34"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standing on a hill&#10;&#10;Description automatically generated with medium confidence">
            <a:extLst>
              <a:ext uri="{FF2B5EF4-FFF2-40B4-BE49-F238E27FC236}">
                <a16:creationId xmlns:a16="http://schemas.microsoft.com/office/drawing/2014/main" id="{2D6ED9AC-EBB9-4048-8DFB-1F971F1B1D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6663" y="-7883579"/>
            <a:ext cx="14889708" cy="22331768"/>
          </a:xfrm>
          <a:prstGeom prst="rect">
            <a:avLst/>
          </a:prstGeom>
        </p:spPr>
      </p:pic>
      <p:sp>
        <p:nvSpPr>
          <p:cNvPr id="4" name="Title 3"/>
          <p:cNvSpPr>
            <a:spLocks noGrp="1"/>
          </p:cNvSpPr>
          <p:nvPr>
            <p:ph type="title"/>
          </p:nvPr>
        </p:nvSpPr>
        <p:spPr>
          <a:xfrm>
            <a:off x="1424468" y="3429000"/>
            <a:ext cx="9907723" cy="2852737"/>
          </a:xfrm>
          <a:solidFill>
            <a:srgbClr val="000000">
              <a:alpha val="51000"/>
            </a:srgbClr>
          </a:solidFill>
        </p:spPr>
        <p:txBody>
          <a:bodyPr vert="horz" lIns="91440" tIns="45720" rIns="91440" bIns="45720" rtlCol="0" anchor="ctr">
            <a:normAutofit/>
          </a:bodyPr>
          <a:lstStyle/>
          <a:p>
            <a:pPr algn="r"/>
            <a:r>
              <a:rPr lang="en-GB" sz="6000" dirty="0"/>
              <a:t>What do you think?</a:t>
            </a:r>
            <a:br>
              <a:rPr lang="en-GB" sz="6000" dirty="0"/>
            </a:br>
            <a:r>
              <a:rPr lang="en-GB" sz="6000" dirty="0"/>
              <a:t>Any Questions? </a:t>
            </a:r>
          </a:p>
        </p:txBody>
      </p:sp>
    </p:spTree>
    <p:extLst>
      <p:ext uri="{BB962C8B-B14F-4D97-AF65-F5344CB8AC3E}">
        <p14:creationId xmlns:p14="http://schemas.microsoft.com/office/powerpoint/2010/main" val="22337786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iThink 365 Fonts">
      <a:majorFont>
        <a:latin typeface="Agenda-Light"/>
        <a:ea typeface=""/>
        <a:cs typeface=""/>
      </a:majorFont>
      <a:minorFont>
        <a:latin typeface="Agenda-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Think 365 Presentation Template.pptx" id="{53232A80-73AA-4175-85C6-421FF1470A10}" vid="{5DDC4044-9C0E-4283-91D9-23A1AB5D2A2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79B3417E0CB24C96178669712F19DD" ma:contentTypeVersion="5" ma:contentTypeDescription="Create a new document." ma:contentTypeScope="" ma:versionID="a23aa26155fa84b35bc3d32937ef2b62">
  <xsd:schema xmlns:xsd="http://www.w3.org/2001/XMLSchema" xmlns:xs="http://www.w3.org/2001/XMLSchema" xmlns:p="http://schemas.microsoft.com/office/2006/metadata/properties" xmlns:ns2="a512546b-f3ce-462f-baa0-26d6be4d0c76" xmlns:ns3="cb10413b-d03b-4b45-9e6e-026594b457a0" targetNamespace="http://schemas.microsoft.com/office/2006/metadata/properties" ma:root="true" ma:fieldsID="248be94d0be29b4caa98ff8e822bf4cc" ns2:_="" ns3:_="">
    <xsd:import namespace="a512546b-f3ce-462f-baa0-26d6be4d0c76"/>
    <xsd:import namespace="cb10413b-d03b-4b45-9e6e-026594b457a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12546b-f3ce-462f-baa0-26d6be4d0c7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b10413b-d03b-4b45-9e6e-026594b457a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22B6A89-83AA-49BD-88E7-D37C790B9F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512546b-f3ce-462f-baa0-26d6be4d0c76"/>
    <ds:schemaRef ds:uri="cb10413b-d03b-4b45-9e6e-026594b457a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0C05872-B0A0-44FD-A164-41F87A85C24B}">
  <ds:schemaRefs>
    <ds:schemaRef ds:uri="http://schemas.microsoft.com/office/2006/metadata/properties"/>
    <ds:schemaRef ds:uri="http://schemas.microsoft.com/office/infopath/2007/PartnerControls"/>
    <ds:schemaRef ds:uri="http://schemas.microsoft.com/office/2006/documentManagement/types"/>
    <ds:schemaRef ds:uri="http://schemas.openxmlformats.org/package/2006/metadata/core-properties"/>
    <ds:schemaRef ds:uri="http://purl.org/dc/dcmitype/"/>
    <ds:schemaRef ds:uri="http://purl.org/dc/terms/"/>
    <ds:schemaRef ds:uri="cb10413b-d03b-4b45-9e6e-026594b457a0"/>
    <ds:schemaRef ds:uri="a512546b-f3ce-462f-baa0-26d6be4d0c76"/>
    <ds:schemaRef ds:uri="http://www.w3.org/XML/1998/namespace"/>
    <ds:schemaRef ds:uri="http://purl.org/dc/elements/1.1/"/>
  </ds:schemaRefs>
</ds:datastoreItem>
</file>

<file path=customXml/itemProps3.xml><?xml version="1.0" encoding="utf-8"?>
<ds:datastoreItem xmlns:ds="http://schemas.openxmlformats.org/officeDocument/2006/customXml" ds:itemID="{AC9FD6B1-6910-4D0D-AAE3-AB6DA8841C2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iThink 365 Presentation Template</Template>
  <TotalTime>6156</TotalTime>
  <Words>2191</Words>
  <Application>Microsoft Office PowerPoint</Application>
  <PresentationFormat>Widescreen</PresentationFormat>
  <Paragraphs>282</Paragraphs>
  <Slides>30</Slides>
  <Notes>24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Agenda-Light</vt:lpstr>
      <vt:lpstr>-apple-system</vt:lpstr>
      <vt:lpstr>Arial</vt:lpstr>
      <vt:lpstr>Arial</vt:lpstr>
      <vt:lpstr>Calibri</vt:lpstr>
      <vt:lpstr>Google Sans</vt:lpstr>
      <vt:lpstr>Times New Roman</vt:lpstr>
      <vt:lpstr>Ubuntu-2</vt:lpstr>
      <vt:lpstr>Office Theme</vt:lpstr>
      <vt:lpstr>An Introduction to OKRs, and Microsoft Viva Goals</vt:lpstr>
      <vt:lpstr>Simon Doy Founder of iThink 365 Chief Technical Officer </vt:lpstr>
      <vt:lpstr>Agenda</vt:lpstr>
      <vt:lpstr>The Why - Challenges</vt:lpstr>
      <vt:lpstr>What are the challenges?</vt:lpstr>
      <vt:lpstr>Businesses that have a plan – succeed!*</vt:lpstr>
      <vt:lpstr>How do you communicate that plan?</vt:lpstr>
      <vt:lpstr>How do you align your teams so they work on the important stuff?</vt:lpstr>
      <vt:lpstr>How do you track that alignment?</vt:lpstr>
      <vt:lpstr>How do you know that you are on track and have met your goals?</vt:lpstr>
      <vt:lpstr>An approach is to use OKRs</vt:lpstr>
      <vt:lpstr>The What</vt:lpstr>
      <vt:lpstr>What is an OKR?</vt:lpstr>
      <vt:lpstr>OKR = Objective + Key Result</vt:lpstr>
      <vt:lpstr>Objective</vt:lpstr>
      <vt:lpstr>What is a good objective?</vt:lpstr>
      <vt:lpstr>What is a good objective?</vt:lpstr>
      <vt:lpstr>Key Result</vt:lpstr>
      <vt:lpstr>How?</vt:lpstr>
      <vt:lpstr>Viva Goals enables OKRs</vt:lpstr>
      <vt:lpstr>OKR Definition Process</vt:lpstr>
      <vt:lpstr>How to achieve the OKRs?</vt:lpstr>
      <vt:lpstr>Monitoring the OKRs</vt:lpstr>
      <vt:lpstr>Reporting and Presenting Progress</vt:lpstr>
      <vt:lpstr>Demonstration</vt:lpstr>
      <vt:lpstr>Next steps</vt:lpstr>
      <vt:lpstr>Licensing</vt:lpstr>
      <vt:lpstr>Adoption Approach</vt:lpstr>
      <vt:lpstr>Useful Resources</vt:lpstr>
      <vt:lpstr>What do you think? Any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Introducing OKRs and Microsoft Viva Goals</dc:title>
  <dc:creator>Simon Doy (iThink 365)</dc:creator>
  <cp:lastModifiedBy>Simon Doy (iThink 365)</cp:lastModifiedBy>
  <cp:revision>1</cp:revision>
  <dcterms:created xsi:type="dcterms:W3CDTF">2022-09-05T05:52:44Z</dcterms:created>
  <dcterms:modified xsi:type="dcterms:W3CDTF">2022-09-13T16:31:31Z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0x0101009E79B3417E0CB24C96178669712F19DD</vt:lpwstr>
  </property>
</Properties>
</file>